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3"/>
  </p:notesMasterIdLst>
  <p:sldIdLst>
    <p:sldId id="281" r:id="rId2"/>
    <p:sldId id="314" r:id="rId3"/>
    <p:sldId id="315" r:id="rId4"/>
    <p:sldId id="307" r:id="rId5"/>
    <p:sldId id="308" r:id="rId6"/>
    <p:sldId id="309" r:id="rId7"/>
    <p:sldId id="316" r:id="rId8"/>
    <p:sldId id="317" r:id="rId9"/>
    <p:sldId id="318" r:id="rId10"/>
    <p:sldId id="319" r:id="rId11"/>
    <p:sldId id="320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6E8FA6E-D87F-48E9-BEF3-563678A929B0}">
          <p14:sldIdLst>
            <p14:sldId id="281"/>
            <p14:sldId id="314"/>
            <p14:sldId id="315"/>
            <p14:sldId id="307"/>
            <p14:sldId id="308"/>
            <p14:sldId id="309"/>
            <p14:sldId id="316"/>
            <p14:sldId id="317"/>
            <p14:sldId id="318"/>
            <p14:sldId id="319"/>
            <p14:sldId id="3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708" autoAdjust="0"/>
  </p:normalViewPr>
  <p:slideViewPr>
    <p:cSldViewPr>
      <p:cViewPr varScale="1">
        <p:scale>
          <a:sx n="109" d="100"/>
          <a:sy n="109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8FD9-04B8-4E01-9807-B85C03E007C1}" type="datetime1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630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8314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99173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42636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523214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3295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2CB9-ED9C-4CF1-BC06-EA603FD3D1E7}" type="datetime1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53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1DDB-9876-4D82-929B-2737A7D43DCE}" type="datetime1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0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6250-3A10-45D9-AC0E-C3B22CB538ED}" type="datetime1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3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24802-542D-4DB5-906B-B0E06A2CCF72}" type="datetime1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67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862C-918E-44A8-8AF1-AE8BA442FAAC}" type="datetime1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4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CE4CF-C23B-4DB5-B0E7-78688EC0CA34}" type="datetime1">
              <a:rPr lang="ru-RU" smtClean="0"/>
              <a:t>23.09.2022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8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792E-F800-4313-87E8-71BCAB9E81D9}" type="datetime1">
              <a:rPr lang="ru-RU" smtClean="0"/>
              <a:t>23.09.2022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84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7FC5-B597-47EC-B860-71ED5DDA30B6}" type="datetime1">
              <a:rPr lang="ru-RU" smtClean="0"/>
              <a:t>23.09.2022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8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D10-93BE-4D1E-878F-B9B1921BCEA4}" type="datetime1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0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674E2-ED96-4C1A-A3EB-504E48234F89}" type="datetime1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F07908A-114A-4F5E-8283-A700CED626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03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23.09.2022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8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897515" y="2086591"/>
            <a:ext cx="752471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педагога-психолога в условиях реализации федерального проекта «Современная школа»</a:t>
            </a:r>
          </a:p>
        </p:txBody>
      </p:sp>
      <p:sp>
        <p:nvSpPr>
          <p:cNvPr id="28" name="Параллелограмм 27"/>
          <p:cNvSpPr/>
          <p:nvPr/>
        </p:nvSpPr>
        <p:spPr>
          <a:xfrm>
            <a:off x="7526570" y="4898466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араллелограмм 18"/>
          <p:cNvSpPr/>
          <p:nvPr/>
        </p:nvSpPr>
        <p:spPr>
          <a:xfrm>
            <a:off x="418019" y="2014384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49186" y="2125799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араллелограмм 31"/>
          <p:cNvSpPr/>
          <p:nvPr/>
        </p:nvSpPr>
        <p:spPr>
          <a:xfrm>
            <a:off x="8223269" y="450955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араллелограмм 35"/>
          <p:cNvSpPr/>
          <p:nvPr/>
        </p:nvSpPr>
        <p:spPr>
          <a:xfrm>
            <a:off x="8100392" y="19222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араллелограмм 37"/>
          <p:cNvSpPr/>
          <p:nvPr/>
        </p:nvSpPr>
        <p:spPr>
          <a:xfrm>
            <a:off x="7941532" y="1582356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73874" y="56015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22 сентября 2022 года</a:t>
            </a:r>
          </a:p>
          <a:p>
            <a:pPr algn="ctr"/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Краснодар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75268"/>
            <a:ext cx="7142153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</a:t>
            </a: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32" y="265765"/>
            <a:ext cx="859611" cy="8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88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08720"/>
            <a:ext cx="5040560" cy="563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4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араллелограмм 26"/>
          <p:cNvSpPr/>
          <p:nvPr/>
        </p:nvSpPr>
        <p:spPr>
          <a:xfrm>
            <a:off x="508873" y="618247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араллелограмм 18"/>
          <p:cNvSpPr/>
          <p:nvPr/>
        </p:nvSpPr>
        <p:spPr>
          <a:xfrm>
            <a:off x="657767" y="211784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араллелограмм 22"/>
          <p:cNvSpPr/>
          <p:nvPr/>
        </p:nvSpPr>
        <p:spPr>
          <a:xfrm>
            <a:off x="355632" y="2309647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2" name="Параллелограмм 31"/>
          <p:cNvSpPr/>
          <p:nvPr/>
        </p:nvSpPr>
        <p:spPr>
          <a:xfrm>
            <a:off x="7035056" y="4513138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араллелограмм 32"/>
          <p:cNvSpPr/>
          <p:nvPr/>
        </p:nvSpPr>
        <p:spPr>
          <a:xfrm>
            <a:off x="7887329" y="523839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6" name="Параллелограмм 35"/>
          <p:cNvSpPr/>
          <p:nvPr/>
        </p:nvSpPr>
        <p:spPr>
          <a:xfrm>
            <a:off x="7393418" y="92225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Параллелограмм 36"/>
          <p:cNvSpPr/>
          <p:nvPr/>
        </p:nvSpPr>
        <p:spPr>
          <a:xfrm>
            <a:off x="7587860" y="151093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Параллелограмм 37"/>
          <p:cNvSpPr/>
          <p:nvPr/>
        </p:nvSpPr>
        <p:spPr>
          <a:xfrm>
            <a:off x="7695552" y="172442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Параллелограмм 28"/>
          <p:cNvSpPr/>
          <p:nvPr/>
        </p:nvSpPr>
        <p:spPr>
          <a:xfrm>
            <a:off x="7443866" y="3866598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66302" y="5665378"/>
            <a:ext cx="383523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50496" y="4580918"/>
            <a:ext cx="4572000" cy="2062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://cdik-center.ru/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200" b="1" dirty="0" smtClean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 8(861)992-66-73</a:t>
            </a:r>
            <a:endParaRPr lang="en-US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 почта: </a:t>
            </a:r>
            <a:r>
              <a:rPr lang="en-US" altLang="ru-RU" sz="2200" b="1" dirty="0" err="1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diagn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omo</a:t>
            </a:r>
            <a:r>
              <a:rPr lang="ru-RU" altLang="ru-RU" sz="2200" b="1" dirty="0" smtClean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2200" b="1" dirty="0" err="1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altLang="ru-RU" sz="2200" b="1" dirty="0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2200" b="1" dirty="0" err="1">
                <a:solidFill>
                  <a:srgbClr val="212745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en-US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  <a:defRPr/>
            </a:pPr>
            <a:endParaRPr lang="ru-RU" altLang="ru-RU" sz="2200" b="1" dirty="0">
              <a:solidFill>
                <a:srgbClr val="21274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334" y="1041736"/>
            <a:ext cx="3995936" cy="2996952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889420" y="63013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978" y="234752"/>
            <a:ext cx="859611" cy="8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9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429" y="1272226"/>
            <a:ext cx="7073442" cy="501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3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96" y="1152908"/>
            <a:ext cx="3689272" cy="51135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52908"/>
            <a:ext cx="3689272" cy="511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2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403648" y="1700808"/>
            <a:ext cx="7128792" cy="28803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нормативно-правового обеспечения деятельности психологической службы в общеобразовательной организации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99893" y="5252139"/>
            <a:ext cx="3995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Максакова Светлана Александровна,</a:t>
            </a:r>
          </a:p>
          <a:p>
            <a:r>
              <a:rPr lang="ru-RU" alt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ГБУ «Центр диагностики и консультирования» Краснодарского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198890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10872"/>
            <a:ext cx="6589199" cy="528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900" y="1634266"/>
            <a:ext cx="7344564" cy="47470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8 августа 2013 г. № 678 «Об утверждении номенклатуры должностей педагогических работников организаций, осуществляющих образовательную деятельность, должностей руководителей образовательных организаций»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от 6 октября 2009 г. № 373 "Об утверждении и введении в действие федерального государственного образовательного стандарта начального общего образования»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от 17 декабря 2010 г. № 1897 «Об утверждении федерального государственного образовательного стандарта основного общего образования»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Российской Федерации от 17 мая 2012 г. № 413 "Об утверждении федерального государственного образовательного стандарта среднего общего образования"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«Педагог-психолог (психолог в сфере образования)», утвержденный приказом Минтруда России от 24 июля 2015 г. № 514н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4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7235" y="2135334"/>
            <a:ext cx="6864618" cy="364424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помощь включает в себя: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1) психолого-педагогическое консультирование обучающихся, их родителей (законных представителей) и педагогических работников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2) коррекционно-развивающие и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компенсирующие занятия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3) помощь в профориентации и социальной адаптации</a:t>
            </a:r>
          </a:p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помощь оказывается детям на основании заявления или согласия в письменной форме их родителей (законных представителей).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375088" y="654358"/>
            <a:ext cx="7517392" cy="8315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55855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924587" y="1772816"/>
            <a:ext cx="6480720" cy="27363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</a:t>
            </a:r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помощи. </a:t>
            </a:r>
          </a:p>
          <a:p>
            <a:pPr marL="0" indent="0" algn="ctr">
              <a:buNone/>
            </a:pPr>
            <a:r>
              <a:rPr lang="ru-RU" sz="28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Психодиагностические методики. </a:t>
            </a:r>
            <a:r>
              <a:rPr lang="ru-RU" sz="28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endParaRPr lang="ru-RU" sz="28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9893" y="5252139"/>
            <a:ext cx="3995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Максакова Светлана Александровна,</a:t>
            </a:r>
          </a:p>
          <a:p>
            <a:r>
              <a:rPr lang="ru-RU" alt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ГБУ «Центр диагностики и консультирования» Краснодарского края</a:t>
            </a:r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5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10872"/>
            <a:ext cx="7272808" cy="528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психологической помощи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900" y="1634266"/>
            <a:ext cx="7344564" cy="474706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(просветительские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программы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программы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программы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психологической коррекции поведения и нарушения в развитии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коррекционно-развивающей работы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развития психологической службы в системе образования</a:t>
            </a:r>
          </a:p>
          <a:p>
            <a:pPr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80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10872"/>
            <a:ext cx="6589199" cy="5287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Психодиагностические методики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17977"/>
            <a:ext cx="4536252" cy="337891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основных психических функций</a:t>
            </a:r>
          </a:p>
          <a:p>
            <a:pPr>
              <a:lnSpc>
                <a:spcPct val="150000"/>
              </a:lnSpc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компетенции и универсальные учебные действия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развитие и морально-ценностная сфера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Эмоционально-личностная сфера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профессиональных и личностных проблем взрослых участников образовательного процесса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3219" y="26445"/>
            <a:ext cx="679261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endParaRPr lang="ru-RU" sz="1400" b="1" dirty="0" smtClean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  <a:r>
              <a:rPr lang="ru-RU" sz="12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lang="ru-RU" sz="12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медико-социальную помощь «Центр диагностики и консультирования» Краснодарского края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16942"/>
            <a:ext cx="859611" cy="88704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9893" y="5252139"/>
            <a:ext cx="3995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ug.ru/wp-content/uploads/2022/01/e6cd283f0f52e93521de_2000x-1536x1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860" y="1953660"/>
            <a:ext cx="291347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2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529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Нормативно-правовые акты</vt:lpstr>
      <vt:lpstr>Психолого-педагогическая деятельность</vt:lpstr>
      <vt:lpstr>Презентация PowerPoint</vt:lpstr>
      <vt:lpstr>Программы психологической помощи</vt:lpstr>
      <vt:lpstr>Психодиагностические методики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297</cp:revision>
  <cp:lastPrinted>2016-10-28T09:22:46Z</cp:lastPrinted>
  <dcterms:created xsi:type="dcterms:W3CDTF">2014-12-22T09:35:09Z</dcterms:created>
  <dcterms:modified xsi:type="dcterms:W3CDTF">2022-09-23T06:43:16Z</dcterms:modified>
</cp:coreProperties>
</file>