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66" r:id="rId21"/>
    <p:sldId id="276" r:id="rId22"/>
    <p:sldId id="277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77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1A746-B708-426E-9844-E0FD85093C36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E9525-FB7C-4771-A22C-D6C453C9A7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689657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1A746-B708-426E-9844-E0FD85093C36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E9525-FB7C-4771-A22C-D6C453C9A7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754215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1A746-B708-426E-9844-E0FD85093C36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E9525-FB7C-4771-A22C-D6C453C9A7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7844966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1A746-B708-426E-9844-E0FD85093C36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E9525-FB7C-4771-A22C-D6C453C9A7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3953383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1A746-B708-426E-9844-E0FD85093C36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E9525-FB7C-4771-A22C-D6C453C9A7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357299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1A746-B708-426E-9844-E0FD85093C36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E9525-FB7C-4771-A22C-D6C453C9A7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451394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1A746-B708-426E-9844-E0FD85093C36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E9525-FB7C-4771-A22C-D6C453C9A7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2008995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1A746-B708-426E-9844-E0FD85093C36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E9525-FB7C-4771-A22C-D6C453C9A7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173248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1A746-B708-426E-9844-E0FD85093C36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E9525-FB7C-4771-A22C-D6C453C9A7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32456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1A746-B708-426E-9844-E0FD85093C36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E9525-FB7C-4771-A22C-D6C453C9A7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708314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1A746-B708-426E-9844-E0FD85093C36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E9525-FB7C-4771-A22C-D6C453C9A7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5918996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A1A746-B708-426E-9844-E0FD85093C36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E9525-FB7C-4771-A22C-D6C453C9A7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3422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5158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349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8079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4353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5095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3694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3547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9415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0997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1733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926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3288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0779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8803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5943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5178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9000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1836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8740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8740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7965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7334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Широкоэкранный</PresentationFormat>
  <Paragraphs>0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1</cp:revision>
  <dcterms:created xsi:type="dcterms:W3CDTF">2023-01-25T17:07:57Z</dcterms:created>
  <dcterms:modified xsi:type="dcterms:W3CDTF">2023-01-25T17:13:13Z</dcterms:modified>
</cp:coreProperties>
</file>