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9" r:id="rId9"/>
    <p:sldId id="270" r:id="rId10"/>
    <p:sldId id="271" r:id="rId11"/>
    <p:sldId id="266" r:id="rId12"/>
    <p:sldId id="267" r:id="rId13"/>
    <p:sldId id="265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3ECB1-5724-42F3-88B6-9DF8D901636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F6806-991D-4862-BC51-0A0AEC10EBE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F6806-991D-4862-BC51-0A0AEC10EBE4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16E0-142A-4E50-AE89-99E98D0197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A1E5-42BD-4892-A17A-FD3956DA5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16E0-142A-4E50-AE89-99E98D0197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A1E5-42BD-4892-A17A-FD3956DA5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16E0-142A-4E50-AE89-99E98D0197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A1E5-42BD-4892-A17A-FD3956DA5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16E0-142A-4E50-AE89-99E98D0197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A1E5-42BD-4892-A17A-FD3956DA5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16E0-142A-4E50-AE89-99E98D0197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A1E5-42BD-4892-A17A-FD3956DA5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16E0-142A-4E50-AE89-99E98D0197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A1E5-42BD-4892-A17A-FD3956DA5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16E0-142A-4E50-AE89-99E98D0197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A1E5-42BD-4892-A17A-FD3956DA5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16E0-142A-4E50-AE89-99E98D0197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A1E5-42BD-4892-A17A-FD3956DA5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16E0-142A-4E50-AE89-99E98D0197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A1E5-42BD-4892-A17A-FD3956DA5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16E0-142A-4E50-AE89-99E98D0197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A1E5-42BD-4892-A17A-FD3956DA5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16E0-142A-4E50-AE89-99E98D0197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CA1E5-42BD-4892-A17A-FD3956DA5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C16E0-142A-4E50-AE89-99E98D019763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CA1E5-42BD-4892-A17A-FD3956DA5C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Кинезиологические</a:t>
            </a:r>
            <a:r>
              <a:rPr lang="ru-RU" dirty="0" smtClean="0"/>
              <a:t> </a:t>
            </a:r>
            <a:r>
              <a:rPr lang="ru-RU" dirty="0" smtClean="0"/>
              <a:t>упражнения в работе с детьми РАС</a:t>
            </a:r>
            <a:br>
              <a:rPr lang="ru-RU" dirty="0" smtClean="0"/>
            </a:br>
            <a:r>
              <a:rPr lang="ru-RU" dirty="0" smtClean="0"/>
              <a:t>(дошкольный возраст)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bg2"/>
                </a:solidFill>
              </a:rPr>
              <a:t>Подготовила  </a:t>
            </a:r>
            <a:r>
              <a:rPr lang="ru-RU" dirty="0" smtClean="0">
                <a:solidFill>
                  <a:schemeClr val="bg2"/>
                </a:solidFill>
              </a:rPr>
              <a:t>Копач Ю.А.</a:t>
            </a:r>
          </a:p>
          <a:p>
            <a:pPr algn="r"/>
            <a:r>
              <a:rPr lang="ru-RU" dirty="0" smtClean="0">
                <a:solidFill>
                  <a:schemeClr val="bg2"/>
                </a:solidFill>
              </a:rPr>
              <a:t>Педагог-психолог МАДОУ 8</a:t>
            </a:r>
          </a:p>
          <a:p>
            <a:pPr algn="r"/>
            <a:r>
              <a:rPr lang="ru-RU" dirty="0" smtClean="0">
                <a:solidFill>
                  <a:schemeClr val="bg2"/>
                </a:solidFill>
              </a:rPr>
              <a:t>Г. Горячий Ключ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«Ладонь-ребро-кулак» – еще одно известное упражнение, при котором ребенок должен последовательно сменять три указанных положения руки на поверхности парты или стола. В «разложенном» положении руку кладут на стол ладонью на парту, на ребро и в кулак она ставится так, чтобы мизинец находился внизу. Выполнять тренировку нужно сначала каждой рукой поочередно, затем обеими руками одновременно. Полный цикл смены положений нужно повторить 8-10 раз.</a:t>
            </a:r>
            <a:endParaRPr lang="ru-RU" sz="1800" dirty="0"/>
          </a:p>
        </p:txBody>
      </p:sp>
      <p:pic>
        <p:nvPicPr>
          <p:cNvPr id="4" name="Содержимое 3" descr="kinez-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928802"/>
            <a:ext cx="7479487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00042"/>
            <a:ext cx="8043890" cy="562612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Занятия проводятся в доброжелательной обстановке, можно под музыку;</a:t>
            </a:r>
          </a:p>
          <a:p>
            <a:r>
              <a:rPr lang="ru-RU" dirty="0"/>
              <a:t>Требуется точное выполнение движений и приемов;</a:t>
            </a:r>
          </a:p>
          <a:p>
            <a:r>
              <a:rPr lang="ru-RU" dirty="0"/>
              <a:t>Упражнения проводятся стоя или сидя за столом;</a:t>
            </a:r>
          </a:p>
          <a:p>
            <a:r>
              <a:rPr lang="ru-RU" dirty="0"/>
              <a:t>Упражнения должны быть интересным, эмоционально — значимым для ребенка и проводятся в игровой форме;</a:t>
            </a:r>
          </a:p>
          <a:p>
            <a:r>
              <a:rPr lang="ru-RU" dirty="0"/>
              <a:t>Если упражнения используются при выполнении во время проведения развивающих занятий, то необходимо учитывать следующее:</a:t>
            </a:r>
          </a:p>
          <a:p>
            <a:r>
              <a:rPr lang="ru-RU" dirty="0"/>
              <a:t>выполнение стандартных учебных действий может прерываться </a:t>
            </a:r>
            <a:r>
              <a:rPr lang="ru-RU" dirty="0" err="1"/>
              <a:t>кинезиологическим</a:t>
            </a:r>
            <a:r>
              <a:rPr lang="ru-RU" dirty="0"/>
              <a:t> комплексом, тогда как творческую деятельность прерывать нецелесообразно;</a:t>
            </a:r>
          </a:p>
          <a:p>
            <a:r>
              <a:rPr lang="ru-RU" dirty="0"/>
              <a:t>когда предстоит интенсивная умственная нагрузка, требующая раскрытия интеллектуального потенциала и элементов творчества, рекомендуется применять комплекс перед началом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/>
              <a:t>      Продолжительность занятий </a:t>
            </a:r>
            <a:r>
              <a:rPr lang="ru-RU" sz="2600" dirty="0"/>
              <a:t>зависит от возраста и может составлять от 5-10 до 20-35 минут в день</a:t>
            </a:r>
            <a:r>
              <a:rPr lang="ru-RU" sz="2600" dirty="0" smtClean="0"/>
              <a:t>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600" dirty="0" smtClean="0"/>
              <a:t>       Для </a:t>
            </a:r>
            <a:r>
              <a:rPr lang="ru-RU" sz="2600" dirty="0"/>
              <a:t>постепенного усложнения упражнений можно использовать:</a:t>
            </a:r>
          </a:p>
          <a:p>
            <a:r>
              <a:rPr lang="ru-RU" sz="2600" dirty="0"/>
              <a:t>ускорение темпа выполнения;</a:t>
            </a:r>
          </a:p>
          <a:p>
            <a:r>
              <a:rPr lang="ru-RU" sz="2600" dirty="0"/>
              <a:t>выполнение с легко прикушенным языком и закрытыми глазами </a:t>
            </a:r>
            <a:r>
              <a:rPr lang="ru-RU" sz="2600" i="1" dirty="0"/>
              <a:t>(исключение речевого и зрительного контроля)</a:t>
            </a:r>
            <a:r>
              <a:rPr lang="ru-RU" sz="2600" dirty="0"/>
              <a:t>;</a:t>
            </a:r>
          </a:p>
          <a:p>
            <a:r>
              <a:rPr lang="ru-RU" sz="2600" dirty="0"/>
              <a:t>подключение движений глаз и языка к движениям рук.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000108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Упражнения можно проводить во время образовательной деятельности, некоторые в те моменты, когда вы видите, что ребенок с нарушениями в поведении устал, начал отвлекаться и т.д. игры необходимо проводить в течении дня. Можно проводить их на улице. Самое главное требование и условие- это регулярность и повторяемость.</a:t>
            </a:r>
          </a:p>
          <a:p>
            <a:pPr>
              <a:buNone/>
            </a:pPr>
            <a:r>
              <a:rPr lang="ru-RU" dirty="0" smtClean="0"/>
              <a:t>         Только регулярностью тренировок можно добиться ощутимого результата. Во всем нужна последовательность, терпение, кропотливость, регулярность и положительный эмоциональный настрой.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</a:t>
            </a:r>
            <a:endParaRPr lang="ru-RU" dirty="0"/>
          </a:p>
        </p:txBody>
      </p:sp>
      <p:pic>
        <p:nvPicPr>
          <p:cNvPr id="4" name="Содержимое 3" descr="kinez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0548" y="1600200"/>
            <a:ext cx="734290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71504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Современные психологические исследования отмечают, что разнообразные двигательные упражнения обеспечивают единство физического и умственного развития ребенка.</a:t>
            </a:r>
          </a:p>
          <a:p>
            <a:pPr>
              <a:buNone/>
            </a:pPr>
            <a:r>
              <a:rPr lang="ru-RU" dirty="0" smtClean="0"/>
              <a:t>       Проведенные исследования </a:t>
            </a:r>
            <a:r>
              <a:rPr lang="ru-RU" dirty="0" err="1" smtClean="0"/>
              <a:t>Л.С.Выготского</a:t>
            </a:r>
            <a:r>
              <a:rPr lang="ru-RU" dirty="0" smtClean="0"/>
              <a:t>, Ж.Пиаже, А.Валлон, М.М.Кольцова подтверждают первостепенную роль движений в становлении психических функций ребенка.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Развивая моторику </a:t>
            </a:r>
            <a:r>
              <a:rPr lang="ru-RU" dirty="0"/>
              <a:t>м</a:t>
            </a:r>
            <a:r>
              <a:rPr lang="ru-RU" dirty="0" smtClean="0"/>
              <a:t>ы создаем предпосылки для становления многих психических процессов. Следовательно, развивающая работа должна быть направлена от движения к мышлению, а не наоборот.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sz="3600" dirty="0" smtClean="0"/>
              <a:t>Для стимуляции интеллектуального развития детей с РАС возможно применение </a:t>
            </a:r>
            <a:r>
              <a:rPr lang="ru-RU" sz="3600" dirty="0" err="1" smtClean="0"/>
              <a:t>кинезиологических</a:t>
            </a:r>
            <a:r>
              <a:rPr lang="ru-RU" sz="3600" dirty="0" smtClean="0"/>
              <a:t> упражнений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Специальные «</a:t>
            </a:r>
            <a:r>
              <a:rPr lang="ru-RU" dirty="0" err="1" smtClean="0"/>
              <a:t>кинезиологические</a:t>
            </a:r>
            <a:r>
              <a:rPr lang="ru-RU" dirty="0" smtClean="0"/>
              <a:t> упражнения» способствуют развитию межполушарной специализации и межполушарного взаимодействия, активизации различных зон мозга, созданию новых нейронных связей, улучшению мозгового кровообращения, развитию высших психических функций.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Отклонения в межполушарном взаимодействии при РАС обусловлены слабыми нейронными связями между отдаленными участками мозга и структурными нарушениями мозолистого тела.</a:t>
            </a:r>
          </a:p>
          <a:p>
            <a:pPr>
              <a:buNone/>
            </a:pPr>
            <a:r>
              <a:rPr lang="ru-RU" dirty="0" smtClean="0"/>
              <a:t>       Активизации и восстановлению межполушарного взаимодействия способствует образовательная </a:t>
            </a:r>
            <a:r>
              <a:rPr lang="ru-RU" dirty="0" err="1" smtClean="0"/>
              <a:t>кинезиология</a:t>
            </a:r>
            <a:r>
              <a:rPr lang="ru-RU" dirty="0" smtClean="0"/>
              <a:t> «Гимнастика мозга» </a:t>
            </a:r>
            <a:r>
              <a:rPr lang="ru-RU" dirty="0" err="1" smtClean="0"/>
              <a:t>Деннисона</a:t>
            </a:r>
            <a:r>
              <a:rPr lang="ru-RU" dirty="0" smtClean="0"/>
              <a:t>, развивающая </a:t>
            </a:r>
            <a:r>
              <a:rPr lang="ru-RU" dirty="0" err="1" smtClean="0"/>
              <a:t>кинезиологическая</a:t>
            </a:r>
            <a:r>
              <a:rPr lang="ru-RU" dirty="0" smtClean="0"/>
              <a:t> программа А.Л.Сиротюк, разнообразие выбора среди нейропсихологических упражнений, игр и т.д.</a:t>
            </a:r>
          </a:p>
          <a:p>
            <a:pPr>
              <a:buNone/>
            </a:pPr>
            <a:r>
              <a:rPr lang="ru-RU" dirty="0" smtClean="0"/>
              <a:t>Применение и выбор методов </a:t>
            </a:r>
            <a:r>
              <a:rPr lang="ru-RU" dirty="0" err="1" smtClean="0"/>
              <a:t>кинезиотерапии</a:t>
            </a:r>
            <a:r>
              <a:rPr lang="ru-RU" dirty="0" smtClean="0"/>
              <a:t> в отношении ребенка с РАС определяется в соответствии с его актуальным состоянием здоровья и его возможностями.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Кинезиологические</a:t>
            </a:r>
            <a:r>
              <a:rPr lang="ru-RU" dirty="0" smtClean="0"/>
              <a:t> упражнения помогают детям с РАС «включать» и интегрировать различные отделы мозга, снимать мышечные зажимы, развивают произвольность движений и самоконтроль, способность к переключению с одного движения на другое, пространственную  ориентацию. При регулярном выполнении специальных  движений образуется большое количество нервных волокон, связывающих полушария головного мозга. Происходят положительные структурные изменения.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Виды </a:t>
            </a:r>
            <a:r>
              <a:rPr lang="ru-RU" dirty="0" err="1" smtClean="0">
                <a:solidFill>
                  <a:srgbClr val="00B050"/>
                </a:solidFill>
              </a:rPr>
              <a:t>кинезиологических</a:t>
            </a:r>
            <a:r>
              <a:rPr lang="ru-RU" dirty="0" smtClean="0">
                <a:solidFill>
                  <a:srgbClr val="00B050"/>
                </a:solidFill>
              </a:rPr>
              <a:t> упражнений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Растяжки нормализуют </a:t>
            </a:r>
            <a:r>
              <a:rPr lang="ru-RU" dirty="0" err="1" smtClean="0"/>
              <a:t>гипертонус</a:t>
            </a:r>
            <a:r>
              <a:rPr lang="ru-RU" dirty="0" smtClean="0"/>
              <a:t> (неконтролируемое чрезмерное мышечное напряжение) и </a:t>
            </a:r>
            <a:r>
              <a:rPr lang="ru-RU" dirty="0" err="1" smtClean="0"/>
              <a:t>гипотонус</a:t>
            </a:r>
            <a:r>
              <a:rPr lang="ru-RU" dirty="0" smtClean="0"/>
              <a:t> (неконтролируемая мышечная вялость)</a:t>
            </a:r>
          </a:p>
          <a:p>
            <a:r>
              <a:rPr lang="ru-RU" dirty="0" smtClean="0"/>
              <a:t>Дыхательные упражнения улучшают ритмику организма, развивают самоконтроль и произвольность.</a:t>
            </a:r>
          </a:p>
          <a:p>
            <a:r>
              <a:rPr lang="ru-RU" dirty="0" err="1" smtClean="0"/>
              <a:t>Глазодвигательные</a:t>
            </a:r>
            <a:r>
              <a:rPr lang="ru-RU" dirty="0" smtClean="0"/>
              <a:t> упражнения позволяют расширить поле зрения, улучшить восприятие. Однонаправленные и разнонаправленные движения глаз и языка развивают межполушарное взаимодействие и повышают </a:t>
            </a:r>
            <a:r>
              <a:rPr lang="ru-RU" dirty="0" err="1" smtClean="0"/>
              <a:t>энергетизацию</a:t>
            </a:r>
            <a:r>
              <a:rPr lang="ru-RU" dirty="0" smtClean="0"/>
              <a:t> организма.</a:t>
            </a:r>
          </a:p>
          <a:p>
            <a:r>
              <a:rPr lang="ru-RU" dirty="0" smtClean="0"/>
              <a:t>Телесные движения. При этом развивается межполушарное взаимодействие, снимаются непроизвольные, непреднамеренные движения и мышечные зажимы. Оказывается человеку для закрепления мысли необходимо движение.</a:t>
            </a:r>
          </a:p>
          <a:p>
            <a:r>
              <a:rPr lang="ru-RU" dirty="0" smtClean="0"/>
              <a:t>Упражнения для релаксации способствуют расслаблению снятию напряжения.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642918"/>
            <a:ext cx="8258204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</a:t>
            </a:r>
            <a:r>
              <a:rPr lang="ru-RU" sz="2600" dirty="0" smtClean="0"/>
              <a:t>Предлагаю </a:t>
            </a:r>
            <a:r>
              <a:rPr lang="ru-RU" sz="2600" dirty="0"/>
              <a:t>вашему вниманию </a:t>
            </a:r>
            <a:r>
              <a:rPr lang="ru-RU" sz="2600" dirty="0" smtClean="0"/>
              <a:t>упражнения</a:t>
            </a:r>
            <a:r>
              <a:rPr lang="ru-RU" sz="2600" dirty="0"/>
              <a:t>, способствующие развитию мелкой моторики, которые я использую в своей работе с детьми. </a:t>
            </a:r>
            <a:endParaRPr lang="ru-RU" sz="2600" dirty="0" smtClean="0"/>
          </a:p>
          <a:p>
            <a:pPr>
              <a:buNone/>
            </a:pPr>
            <a:r>
              <a:rPr lang="ru-RU" sz="2600" dirty="0" smtClean="0"/>
              <a:t> </a:t>
            </a:r>
            <a:r>
              <a:rPr lang="ru-RU" sz="2600" dirty="0" smtClean="0"/>
              <a:t>               </a:t>
            </a:r>
            <a:r>
              <a:rPr lang="ru-RU" sz="2600" dirty="0" smtClean="0"/>
              <a:t>Они </a:t>
            </a:r>
            <a:r>
              <a:rPr lang="ru-RU" sz="2600" dirty="0"/>
              <a:t>положительно влияют на функции высшей нервной деятельности, развитие речи, мышления, памяти, внимания, восприятия; улучшают мыслительную деятельность, способствуют самоконтролю, произвольности деятельности</a:t>
            </a:r>
            <a:r>
              <a:rPr lang="ru-RU" sz="2600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</a:t>
            </a:r>
            <a:endParaRPr lang="ru-RU" sz="22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35729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>Одним из самых известных упражнений является «Ухо – нос». Ребенок должен одной рукой взяться за нос, а правой – за ухо на той же стороне тела. По сигналу воспитателя нужно хлопнуть в ладоши и сменить руки (теперь другая рука держится за «свое» ухо, а вторая касается носа).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kinez-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0162" y="1967706"/>
            <a:ext cx="6543675" cy="37909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800" dirty="0" smtClean="0"/>
              <a:t>В упражнении «Колечко» образуют кольцо из большого и поочередно всеми другими пальцами. Пальцы перебираются многократно в прямом и обратном порядке. Начинающие выполняют такую тренировку отдельно правой и левой, опытные </a:t>
            </a:r>
            <a:r>
              <a:rPr lang="ru-RU" sz="1800" dirty="0" smtClean="0"/>
              <a:t>детки </a:t>
            </a:r>
            <a:r>
              <a:rPr lang="ru-RU" sz="1800" dirty="0" smtClean="0"/>
              <a:t>– обеими руками сразу.</a:t>
            </a:r>
            <a:endParaRPr lang="ru-RU" sz="1800" dirty="0"/>
          </a:p>
        </p:txBody>
      </p:sp>
      <p:pic>
        <p:nvPicPr>
          <p:cNvPr id="4" name="Содержимое 3" descr="kinez-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9095" y="1600200"/>
            <a:ext cx="7205810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785</Words>
  <Application>Microsoft Office PowerPoint</Application>
  <PresentationFormat>Экран (4:3)</PresentationFormat>
  <Paragraphs>43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Кинезиологические упражнения в работе с детьми РАС (дошкольный возраст)</vt:lpstr>
      <vt:lpstr>Слайд 2</vt:lpstr>
      <vt:lpstr> Для стимуляции интеллектуального развития детей с РАС возможно применение кинезиологических упражнений</vt:lpstr>
      <vt:lpstr>Слайд 4</vt:lpstr>
      <vt:lpstr>Слайд 5</vt:lpstr>
      <vt:lpstr>Виды кинезиологических упражнений</vt:lpstr>
      <vt:lpstr>Слайд 7</vt:lpstr>
      <vt:lpstr>Одним из самых известных упражнений является «Ухо – нос». Ребенок должен одной рукой взяться за нос, а правой – за ухо на той же стороне тела. По сигналу воспитателя нужно хлопнуть в ладоши и сменить руки (теперь другая рука держится за «свое» ухо, а вторая касается носа).  </vt:lpstr>
      <vt:lpstr>В упражнении «Колечко» образуют кольцо из большого и поочередно всеми другими пальцами. Пальцы перебираются многократно в прямом и обратном порядке. Начинающие выполняют такую тренировку отдельно правой и левой, опытные детки – обеими руками сразу.</vt:lpstr>
      <vt:lpstr>«Ладонь-ребро-кулак» – еще одно известное упражнение, при котором ребенок должен последовательно сменять три указанных положения руки на поверхности парты или стола. В «разложенном» положении руку кладут на стол ладонью на парту, на ребро и в кулак она ставится так, чтобы мизинец находился внизу. Выполнять тренировку нужно сначала каждой рукой поочередно, затем обеими руками одновременно. Полный цикл смены положений нужно повторить 8-10 раз.</vt:lpstr>
      <vt:lpstr>Слайд 11</vt:lpstr>
      <vt:lpstr>Слайд 12</vt:lpstr>
      <vt:lpstr>Слайд 13</vt:lpstr>
      <vt:lpstr>Благодарю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Кинезиологические упражнения в работе с детьми РАС</dc:title>
  <dc:creator>воспитатели</dc:creator>
  <cp:lastModifiedBy>воспитатели</cp:lastModifiedBy>
  <cp:revision>18</cp:revision>
  <dcterms:created xsi:type="dcterms:W3CDTF">2023-05-26T07:33:26Z</dcterms:created>
  <dcterms:modified xsi:type="dcterms:W3CDTF">2023-05-29T11:18:06Z</dcterms:modified>
</cp:coreProperties>
</file>