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C8E85A-5FD3-4396-A554-683B304BEE67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9228A64-EB4F-419D-A7C4-D7468FB72E02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Распределение внимания сразу между большим количеством участников – детей и родителей</a:t>
          </a:r>
          <a:endParaRPr lang="ru-RU" sz="2000" dirty="0"/>
        </a:p>
      </dgm:t>
    </dgm:pt>
    <dgm:pt modelId="{BB0316EC-7AFC-4457-9253-6DBF5FD238C2}" type="parTrans" cxnId="{48B16A90-359F-4B09-938A-4A706E5A167E}">
      <dgm:prSet/>
      <dgm:spPr/>
      <dgm:t>
        <a:bodyPr/>
        <a:lstStyle/>
        <a:p>
          <a:endParaRPr lang="ru-RU"/>
        </a:p>
      </dgm:t>
    </dgm:pt>
    <dgm:pt modelId="{358A399D-0F7B-4577-B784-94F33B4F68A6}" type="sibTrans" cxnId="{48B16A90-359F-4B09-938A-4A706E5A167E}">
      <dgm:prSet/>
      <dgm:spPr/>
      <dgm:t>
        <a:bodyPr/>
        <a:lstStyle/>
        <a:p>
          <a:endParaRPr lang="ru-RU"/>
        </a:p>
      </dgm:t>
    </dgm:pt>
    <dgm:pt modelId="{649DBF81-E968-4CCA-AEF7-47E586CB661B}">
      <dgm:prSet phldrT="[Текст]" custT="1"/>
      <dgm:spPr/>
      <dgm:t>
        <a:bodyPr/>
        <a:lstStyle/>
        <a:p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1C62F2D1-4844-4576-8DFD-1EA239C8A05B}" type="parTrans" cxnId="{D05814CC-6865-4D3D-81C3-2958099AF2E5}">
      <dgm:prSet/>
      <dgm:spPr/>
      <dgm:t>
        <a:bodyPr/>
        <a:lstStyle/>
        <a:p>
          <a:endParaRPr lang="ru-RU"/>
        </a:p>
      </dgm:t>
    </dgm:pt>
    <dgm:pt modelId="{B5043306-45F2-4E16-AAA0-BF9B0B71E2E0}" type="sibTrans" cxnId="{D05814CC-6865-4D3D-81C3-2958099AF2E5}">
      <dgm:prSet/>
      <dgm:spPr/>
      <dgm:t>
        <a:bodyPr/>
        <a:lstStyle/>
        <a:p>
          <a:endParaRPr lang="ru-RU"/>
        </a:p>
      </dgm:t>
    </dgm:pt>
    <dgm:pt modelId="{FC7409D7-5BF6-4C16-985B-C5DBE9944E8A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Организация сбора данных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E98EEF09-179E-48C2-8313-6A31AA84C1B1}" type="parTrans" cxnId="{7BEA2492-E1EE-452C-A13C-99234C3F6C54}">
      <dgm:prSet/>
      <dgm:spPr/>
      <dgm:t>
        <a:bodyPr/>
        <a:lstStyle/>
        <a:p>
          <a:endParaRPr lang="ru-RU"/>
        </a:p>
      </dgm:t>
    </dgm:pt>
    <dgm:pt modelId="{763569D1-8B9A-45D3-855E-1DF494561F28}" type="sibTrans" cxnId="{7BEA2492-E1EE-452C-A13C-99234C3F6C54}">
      <dgm:prSet/>
      <dgm:spPr/>
      <dgm:t>
        <a:bodyPr/>
        <a:lstStyle/>
        <a:p>
          <a:endParaRPr lang="ru-RU"/>
        </a:p>
      </dgm:t>
    </dgm:pt>
    <dgm:pt modelId="{88D445A6-EA80-4343-81C9-C8AFDC1ACC0D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Следование плану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BB311BC3-B001-4548-8D72-D5DF94C6645C}" type="sibTrans" cxnId="{697F53A6-7491-4EFF-A7C3-DB56709EAB50}">
      <dgm:prSet/>
      <dgm:spPr/>
      <dgm:t>
        <a:bodyPr/>
        <a:lstStyle/>
        <a:p>
          <a:endParaRPr lang="ru-RU"/>
        </a:p>
      </dgm:t>
    </dgm:pt>
    <dgm:pt modelId="{C38F43C3-3D11-4C97-8366-0EA0718F023C}" type="parTrans" cxnId="{697F53A6-7491-4EFF-A7C3-DB56709EAB50}">
      <dgm:prSet/>
      <dgm:spPr/>
      <dgm:t>
        <a:bodyPr/>
        <a:lstStyle/>
        <a:p>
          <a:endParaRPr lang="ru-RU"/>
        </a:p>
      </dgm:t>
    </dgm:pt>
    <dgm:pt modelId="{E4596680-F064-4CDE-90FC-F09E9464B55A}">
      <dgm:prSet phldrT="[Текст]" phldr="1"/>
      <dgm:spPr/>
      <dgm:t>
        <a:bodyPr/>
        <a:lstStyle/>
        <a:p>
          <a:endParaRPr lang="ru-RU" dirty="0"/>
        </a:p>
      </dgm:t>
    </dgm:pt>
    <dgm:pt modelId="{5D26E1AB-B6E7-4868-9613-75031ADFEB8C}" type="sibTrans" cxnId="{077632AD-68B8-4C57-8464-32328CD21C68}">
      <dgm:prSet/>
      <dgm:spPr/>
      <dgm:t>
        <a:bodyPr/>
        <a:lstStyle/>
        <a:p>
          <a:endParaRPr lang="ru-RU"/>
        </a:p>
      </dgm:t>
    </dgm:pt>
    <dgm:pt modelId="{3CFF7B21-5DCE-4AE6-A88A-D4D6003027CA}" type="parTrans" cxnId="{077632AD-68B8-4C57-8464-32328CD21C68}">
      <dgm:prSet/>
      <dgm:spPr/>
      <dgm:t>
        <a:bodyPr/>
        <a:lstStyle/>
        <a:p>
          <a:endParaRPr lang="ru-RU"/>
        </a:p>
      </dgm:t>
    </dgm:pt>
    <dgm:pt modelId="{35AE1519-ECFA-4761-8307-A9DF9AE21F2C}">
      <dgm:prSet phldrT="[Текст]"/>
      <dgm:spPr/>
      <dgm:t>
        <a:bodyPr/>
        <a:lstStyle/>
        <a:p>
          <a:endParaRPr lang="ru-RU" dirty="0"/>
        </a:p>
      </dgm:t>
    </dgm:pt>
    <dgm:pt modelId="{7E208FA8-A7E9-4DEB-B0A4-FECA9788F23B}" type="sibTrans" cxnId="{2FDD4270-C43B-4B82-B94D-353026E8F410}">
      <dgm:prSet/>
      <dgm:spPr/>
      <dgm:t>
        <a:bodyPr/>
        <a:lstStyle/>
        <a:p>
          <a:endParaRPr lang="ru-RU"/>
        </a:p>
      </dgm:t>
    </dgm:pt>
    <dgm:pt modelId="{F40A68B2-6813-4E9E-905E-49B40E7E70A3}" type="parTrans" cxnId="{2FDD4270-C43B-4B82-B94D-353026E8F410}">
      <dgm:prSet/>
      <dgm:spPr/>
      <dgm:t>
        <a:bodyPr/>
        <a:lstStyle/>
        <a:p>
          <a:endParaRPr lang="ru-RU"/>
        </a:p>
      </dgm:t>
    </dgm:pt>
    <dgm:pt modelId="{F5AEEC84-9354-4EBA-9FAF-12689402460F}" type="pres">
      <dgm:prSet presAssocID="{CAC8E85A-5FD3-4396-A554-683B304BEE67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6F6A4CA6-6302-430D-88D8-F26EEEC8379E}" type="pres">
      <dgm:prSet presAssocID="{B9228A64-EB4F-419D-A7C4-D7468FB72E02}" presName="circle1" presStyleLbl="node1" presStyleIdx="0" presStyleCnt="3"/>
      <dgm:spPr/>
    </dgm:pt>
    <dgm:pt modelId="{1CB767D8-AEE7-47CA-A481-A50A0419DB2D}" type="pres">
      <dgm:prSet presAssocID="{B9228A64-EB4F-419D-A7C4-D7468FB72E02}" presName="space" presStyleCnt="0"/>
      <dgm:spPr/>
    </dgm:pt>
    <dgm:pt modelId="{3A8CC434-E67B-4A55-9C24-C2440B7C9666}" type="pres">
      <dgm:prSet presAssocID="{B9228A64-EB4F-419D-A7C4-D7468FB72E02}" presName="rect1" presStyleLbl="alignAcc1" presStyleIdx="0" presStyleCnt="3" custLinFactNeighborX="4313" custLinFactNeighborY="632"/>
      <dgm:spPr/>
      <dgm:t>
        <a:bodyPr/>
        <a:lstStyle/>
        <a:p>
          <a:endParaRPr lang="ru-RU"/>
        </a:p>
      </dgm:t>
    </dgm:pt>
    <dgm:pt modelId="{14BDA576-D7C0-4AB8-9F3D-B56F4F4760AE}" type="pres">
      <dgm:prSet presAssocID="{FC7409D7-5BF6-4C16-985B-C5DBE9944E8A}" presName="vertSpace2" presStyleLbl="node1" presStyleIdx="0" presStyleCnt="3"/>
      <dgm:spPr/>
    </dgm:pt>
    <dgm:pt modelId="{9CF4715D-DD6D-48F3-A71E-BBFCD5739055}" type="pres">
      <dgm:prSet presAssocID="{FC7409D7-5BF6-4C16-985B-C5DBE9944E8A}" presName="circle2" presStyleLbl="node1" presStyleIdx="1" presStyleCnt="3"/>
      <dgm:spPr/>
    </dgm:pt>
    <dgm:pt modelId="{EE413EAE-38F1-4962-8786-C2B0CFB05CF8}" type="pres">
      <dgm:prSet presAssocID="{FC7409D7-5BF6-4C16-985B-C5DBE9944E8A}" presName="rect2" presStyleLbl="alignAcc1" presStyleIdx="1" presStyleCnt="3"/>
      <dgm:spPr/>
      <dgm:t>
        <a:bodyPr/>
        <a:lstStyle/>
        <a:p>
          <a:endParaRPr lang="ru-RU"/>
        </a:p>
      </dgm:t>
    </dgm:pt>
    <dgm:pt modelId="{D71C8F06-8C20-4DBE-81C1-8613907336C6}" type="pres">
      <dgm:prSet presAssocID="{88D445A6-EA80-4343-81C9-C8AFDC1ACC0D}" presName="vertSpace3" presStyleLbl="node1" presStyleIdx="1" presStyleCnt="3"/>
      <dgm:spPr/>
    </dgm:pt>
    <dgm:pt modelId="{5790B201-A299-4386-BE0C-84721F78AC77}" type="pres">
      <dgm:prSet presAssocID="{88D445A6-EA80-4343-81C9-C8AFDC1ACC0D}" presName="circle3" presStyleLbl="node1" presStyleIdx="2" presStyleCnt="3"/>
      <dgm:spPr/>
    </dgm:pt>
    <dgm:pt modelId="{8D804ABA-8F5E-4B33-B4F0-D0289D82A92E}" type="pres">
      <dgm:prSet presAssocID="{88D445A6-EA80-4343-81C9-C8AFDC1ACC0D}" presName="rect3" presStyleLbl="alignAcc1" presStyleIdx="2" presStyleCnt="3"/>
      <dgm:spPr/>
      <dgm:t>
        <a:bodyPr/>
        <a:lstStyle/>
        <a:p>
          <a:endParaRPr lang="ru-RU"/>
        </a:p>
      </dgm:t>
    </dgm:pt>
    <dgm:pt modelId="{72358AC6-B678-47B2-87E2-AA887A79B0B3}" type="pres">
      <dgm:prSet presAssocID="{B9228A64-EB4F-419D-A7C4-D7468FB72E02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97AF92-DEF7-4F62-BE1F-5F9094EE9EA2}" type="pres">
      <dgm:prSet presAssocID="{B9228A64-EB4F-419D-A7C4-D7468FB72E02}" presName="rect1ChTx" presStyleLbl="alignAcc1" presStyleIdx="2" presStyleCnt="3" custScaleX="108271" custScale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AF9F6B-2A73-41AA-B479-BAC864394AEE}" type="pres">
      <dgm:prSet presAssocID="{FC7409D7-5BF6-4C16-985B-C5DBE9944E8A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CBDBA7-CEA9-4391-B3EE-6437EFC7D2A1}" type="pres">
      <dgm:prSet presAssocID="{FC7409D7-5BF6-4C16-985B-C5DBE9944E8A}" presName="rect2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CCBC79-9AD9-47DE-94B8-BCAE76D5675C}" type="pres">
      <dgm:prSet presAssocID="{88D445A6-EA80-4343-81C9-C8AFDC1ACC0D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C363DD-B5A4-4372-851B-0349FDD041B0}" type="pres">
      <dgm:prSet presAssocID="{88D445A6-EA80-4343-81C9-C8AFDC1ACC0D}" presName="rect3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DB9575E-33C5-46A2-BBA6-7AB3BBC04E46}" type="presOf" srcId="{E4596680-F064-4CDE-90FC-F09E9464B55A}" destId="{F1CBDBA7-CEA9-4391-B3EE-6437EFC7D2A1}" srcOrd="0" destOrd="1" presId="urn:microsoft.com/office/officeart/2005/8/layout/target3"/>
    <dgm:cxn modelId="{65C2592B-5E3E-49A9-835F-912ADAB94455}" type="presOf" srcId="{FC7409D7-5BF6-4C16-985B-C5DBE9944E8A}" destId="{3EAF9F6B-2A73-41AA-B479-BAC864394AEE}" srcOrd="1" destOrd="0" presId="urn:microsoft.com/office/officeart/2005/8/layout/target3"/>
    <dgm:cxn modelId="{E0BEF645-2212-443E-87F5-B8E950737B0F}" type="presOf" srcId="{FC7409D7-5BF6-4C16-985B-C5DBE9944E8A}" destId="{EE413EAE-38F1-4962-8786-C2B0CFB05CF8}" srcOrd="0" destOrd="0" presId="urn:microsoft.com/office/officeart/2005/8/layout/target3"/>
    <dgm:cxn modelId="{697F53A6-7491-4EFF-A7C3-DB56709EAB50}" srcId="{CAC8E85A-5FD3-4396-A554-683B304BEE67}" destId="{88D445A6-EA80-4343-81C9-C8AFDC1ACC0D}" srcOrd="2" destOrd="0" parTransId="{C38F43C3-3D11-4C97-8366-0EA0718F023C}" sibTransId="{BB311BC3-B001-4548-8D72-D5DF94C6645C}"/>
    <dgm:cxn modelId="{D05814CC-6865-4D3D-81C3-2958099AF2E5}" srcId="{B9228A64-EB4F-419D-A7C4-D7468FB72E02}" destId="{649DBF81-E968-4CCA-AEF7-47E586CB661B}" srcOrd="0" destOrd="0" parTransId="{1C62F2D1-4844-4576-8DFD-1EA239C8A05B}" sibTransId="{B5043306-45F2-4E16-AAA0-BF9B0B71E2E0}"/>
    <dgm:cxn modelId="{127C453A-54B5-4743-B65A-9B8BA62306BA}" type="presOf" srcId="{CAC8E85A-5FD3-4396-A554-683B304BEE67}" destId="{F5AEEC84-9354-4EBA-9FAF-12689402460F}" srcOrd="0" destOrd="0" presId="urn:microsoft.com/office/officeart/2005/8/layout/target3"/>
    <dgm:cxn modelId="{2FDD4270-C43B-4B82-B94D-353026E8F410}" srcId="{FC7409D7-5BF6-4C16-985B-C5DBE9944E8A}" destId="{35AE1519-ECFA-4761-8307-A9DF9AE21F2C}" srcOrd="0" destOrd="0" parTransId="{F40A68B2-6813-4E9E-905E-49B40E7E70A3}" sibTransId="{7E208FA8-A7E9-4DEB-B0A4-FECA9788F23B}"/>
    <dgm:cxn modelId="{077632AD-68B8-4C57-8464-32328CD21C68}" srcId="{FC7409D7-5BF6-4C16-985B-C5DBE9944E8A}" destId="{E4596680-F064-4CDE-90FC-F09E9464B55A}" srcOrd="1" destOrd="0" parTransId="{3CFF7B21-5DCE-4AE6-A88A-D4D6003027CA}" sibTransId="{5D26E1AB-B6E7-4868-9613-75031ADFEB8C}"/>
    <dgm:cxn modelId="{3C807504-D047-42F9-8D37-FB28E61A6B0D}" type="presOf" srcId="{35AE1519-ECFA-4761-8307-A9DF9AE21F2C}" destId="{F1CBDBA7-CEA9-4391-B3EE-6437EFC7D2A1}" srcOrd="0" destOrd="0" presId="urn:microsoft.com/office/officeart/2005/8/layout/target3"/>
    <dgm:cxn modelId="{48B16A90-359F-4B09-938A-4A706E5A167E}" srcId="{CAC8E85A-5FD3-4396-A554-683B304BEE67}" destId="{B9228A64-EB4F-419D-A7C4-D7468FB72E02}" srcOrd="0" destOrd="0" parTransId="{BB0316EC-7AFC-4457-9253-6DBF5FD238C2}" sibTransId="{358A399D-0F7B-4577-B784-94F33B4F68A6}"/>
    <dgm:cxn modelId="{7BEA2492-E1EE-452C-A13C-99234C3F6C54}" srcId="{CAC8E85A-5FD3-4396-A554-683B304BEE67}" destId="{FC7409D7-5BF6-4C16-985B-C5DBE9944E8A}" srcOrd="1" destOrd="0" parTransId="{E98EEF09-179E-48C2-8313-6A31AA84C1B1}" sibTransId="{763569D1-8B9A-45D3-855E-1DF494561F28}"/>
    <dgm:cxn modelId="{75C2685D-1F8C-49E0-947C-4AF4D4B50C3B}" type="presOf" srcId="{B9228A64-EB4F-419D-A7C4-D7468FB72E02}" destId="{72358AC6-B678-47B2-87E2-AA887A79B0B3}" srcOrd="1" destOrd="0" presId="urn:microsoft.com/office/officeart/2005/8/layout/target3"/>
    <dgm:cxn modelId="{860E275A-127F-4A7B-B25E-D45C2D8F4FE9}" type="presOf" srcId="{88D445A6-EA80-4343-81C9-C8AFDC1ACC0D}" destId="{8D804ABA-8F5E-4B33-B4F0-D0289D82A92E}" srcOrd="0" destOrd="0" presId="urn:microsoft.com/office/officeart/2005/8/layout/target3"/>
    <dgm:cxn modelId="{28215FBF-F50C-41C2-88F3-9F44026F148D}" type="presOf" srcId="{88D445A6-EA80-4343-81C9-C8AFDC1ACC0D}" destId="{72CCBC79-9AD9-47DE-94B8-BCAE76D5675C}" srcOrd="1" destOrd="0" presId="urn:microsoft.com/office/officeart/2005/8/layout/target3"/>
    <dgm:cxn modelId="{910AA5EB-2577-4F5B-8F0B-BB8982DD36B7}" type="presOf" srcId="{B9228A64-EB4F-419D-A7C4-D7468FB72E02}" destId="{3A8CC434-E67B-4A55-9C24-C2440B7C9666}" srcOrd="0" destOrd="0" presId="urn:microsoft.com/office/officeart/2005/8/layout/target3"/>
    <dgm:cxn modelId="{F65732CF-E088-4F79-B531-309DFA7292D8}" type="presOf" srcId="{649DBF81-E968-4CCA-AEF7-47E586CB661B}" destId="{6B97AF92-DEF7-4F62-BE1F-5F9094EE9EA2}" srcOrd="0" destOrd="0" presId="urn:microsoft.com/office/officeart/2005/8/layout/target3"/>
    <dgm:cxn modelId="{040CB234-4562-4A9E-BD97-A723F12A545E}" type="presParOf" srcId="{F5AEEC84-9354-4EBA-9FAF-12689402460F}" destId="{6F6A4CA6-6302-430D-88D8-F26EEEC8379E}" srcOrd="0" destOrd="0" presId="urn:microsoft.com/office/officeart/2005/8/layout/target3"/>
    <dgm:cxn modelId="{F332AF9D-61FA-45F5-AF8C-6698EDBAC165}" type="presParOf" srcId="{F5AEEC84-9354-4EBA-9FAF-12689402460F}" destId="{1CB767D8-AEE7-47CA-A481-A50A0419DB2D}" srcOrd="1" destOrd="0" presId="urn:microsoft.com/office/officeart/2005/8/layout/target3"/>
    <dgm:cxn modelId="{E71E45A5-4E92-4063-B01B-3340A4A147B9}" type="presParOf" srcId="{F5AEEC84-9354-4EBA-9FAF-12689402460F}" destId="{3A8CC434-E67B-4A55-9C24-C2440B7C9666}" srcOrd="2" destOrd="0" presId="urn:microsoft.com/office/officeart/2005/8/layout/target3"/>
    <dgm:cxn modelId="{88C75AAA-AB87-4155-B7EA-57D1D2412320}" type="presParOf" srcId="{F5AEEC84-9354-4EBA-9FAF-12689402460F}" destId="{14BDA576-D7C0-4AB8-9F3D-B56F4F4760AE}" srcOrd="3" destOrd="0" presId="urn:microsoft.com/office/officeart/2005/8/layout/target3"/>
    <dgm:cxn modelId="{7352D714-7218-43EB-8F22-FCA8D1125B43}" type="presParOf" srcId="{F5AEEC84-9354-4EBA-9FAF-12689402460F}" destId="{9CF4715D-DD6D-48F3-A71E-BBFCD5739055}" srcOrd="4" destOrd="0" presId="urn:microsoft.com/office/officeart/2005/8/layout/target3"/>
    <dgm:cxn modelId="{57E8C298-4038-4D48-913B-CF3356115468}" type="presParOf" srcId="{F5AEEC84-9354-4EBA-9FAF-12689402460F}" destId="{EE413EAE-38F1-4962-8786-C2B0CFB05CF8}" srcOrd="5" destOrd="0" presId="urn:microsoft.com/office/officeart/2005/8/layout/target3"/>
    <dgm:cxn modelId="{2C4A3E3E-9ECB-49B8-91C0-E89865799055}" type="presParOf" srcId="{F5AEEC84-9354-4EBA-9FAF-12689402460F}" destId="{D71C8F06-8C20-4DBE-81C1-8613907336C6}" srcOrd="6" destOrd="0" presId="urn:microsoft.com/office/officeart/2005/8/layout/target3"/>
    <dgm:cxn modelId="{604C4B9B-5E14-4551-ABBC-8548D8874AF7}" type="presParOf" srcId="{F5AEEC84-9354-4EBA-9FAF-12689402460F}" destId="{5790B201-A299-4386-BE0C-84721F78AC77}" srcOrd="7" destOrd="0" presId="urn:microsoft.com/office/officeart/2005/8/layout/target3"/>
    <dgm:cxn modelId="{04A8FE92-F948-4516-A06D-0D3F9542E328}" type="presParOf" srcId="{F5AEEC84-9354-4EBA-9FAF-12689402460F}" destId="{8D804ABA-8F5E-4B33-B4F0-D0289D82A92E}" srcOrd="8" destOrd="0" presId="urn:microsoft.com/office/officeart/2005/8/layout/target3"/>
    <dgm:cxn modelId="{23B006DA-80C0-4B10-B198-4DEA2F298187}" type="presParOf" srcId="{F5AEEC84-9354-4EBA-9FAF-12689402460F}" destId="{72358AC6-B678-47B2-87E2-AA887A79B0B3}" srcOrd="9" destOrd="0" presId="urn:microsoft.com/office/officeart/2005/8/layout/target3"/>
    <dgm:cxn modelId="{860C43AD-7F0D-40C7-8B02-917B02536866}" type="presParOf" srcId="{F5AEEC84-9354-4EBA-9FAF-12689402460F}" destId="{6B97AF92-DEF7-4F62-BE1F-5F9094EE9EA2}" srcOrd="10" destOrd="0" presId="urn:microsoft.com/office/officeart/2005/8/layout/target3"/>
    <dgm:cxn modelId="{D3FACDFC-1089-43A6-95E1-BCC66177B7C4}" type="presParOf" srcId="{F5AEEC84-9354-4EBA-9FAF-12689402460F}" destId="{3EAF9F6B-2A73-41AA-B479-BAC864394AEE}" srcOrd="11" destOrd="0" presId="urn:microsoft.com/office/officeart/2005/8/layout/target3"/>
    <dgm:cxn modelId="{DCEC07D1-EF7A-445E-A1C5-A75CFCA6C577}" type="presParOf" srcId="{F5AEEC84-9354-4EBA-9FAF-12689402460F}" destId="{F1CBDBA7-CEA9-4391-B3EE-6437EFC7D2A1}" srcOrd="12" destOrd="0" presId="urn:microsoft.com/office/officeart/2005/8/layout/target3"/>
    <dgm:cxn modelId="{BF2998CE-2961-4E53-ABED-4ED9838526CD}" type="presParOf" srcId="{F5AEEC84-9354-4EBA-9FAF-12689402460F}" destId="{72CCBC79-9AD9-47DE-94B8-BCAE76D5675C}" srcOrd="13" destOrd="0" presId="urn:microsoft.com/office/officeart/2005/8/layout/target3"/>
    <dgm:cxn modelId="{508C41C1-2E1D-4683-99AA-C541DC63286D}" type="presParOf" srcId="{F5AEEC84-9354-4EBA-9FAF-12689402460F}" destId="{DAC363DD-B5A4-4372-851B-0349FDD041B0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6A4CA6-6302-430D-88D8-F26EEEC8379E}">
      <dsp:nvSpPr>
        <dsp:cNvPr id="0" name=""/>
        <dsp:cNvSpPr/>
      </dsp:nvSpPr>
      <dsp:spPr>
        <a:xfrm>
          <a:off x="-61687" y="0"/>
          <a:ext cx="4525963" cy="452596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8CC434-E67B-4A55-9C24-C2440B7C9666}">
      <dsp:nvSpPr>
        <dsp:cNvPr id="0" name=""/>
        <dsp:cNvSpPr/>
      </dsp:nvSpPr>
      <dsp:spPr>
        <a:xfrm>
          <a:off x="2262981" y="0"/>
          <a:ext cx="5966618" cy="452596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Распределение внимания сразу между большим количеством участников – детей и родителей</a:t>
          </a:r>
          <a:endParaRPr lang="ru-RU" sz="2000" kern="1200" dirty="0"/>
        </a:p>
      </dsp:txBody>
      <dsp:txXfrm>
        <a:off x="2262981" y="0"/>
        <a:ext cx="2983309" cy="1357791"/>
      </dsp:txXfrm>
    </dsp:sp>
    <dsp:sp modelId="{9CF4715D-DD6D-48F3-A71E-BBFCD5739055}">
      <dsp:nvSpPr>
        <dsp:cNvPr id="0" name=""/>
        <dsp:cNvSpPr/>
      </dsp:nvSpPr>
      <dsp:spPr>
        <a:xfrm>
          <a:off x="730357" y="1357791"/>
          <a:ext cx="2941873" cy="294187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413EAE-38F1-4962-8786-C2B0CFB05CF8}">
      <dsp:nvSpPr>
        <dsp:cNvPr id="0" name=""/>
        <dsp:cNvSpPr/>
      </dsp:nvSpPr>
      <dsp:spPr>
        <a:xfrm>
          <a:off x="2201294" y="1357791"/>
          <a:ext cx="5966618" cy="294187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Организация сбора данных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201294" y="1357791"/>
        <a:ext cx="2983309" cy="1357787"/>
      </dsp:txXfrm>
    </dsp:sp>
    <dsp:sp modelId="{5790B201-A299-4386-BE0C-84721F78AC77}">
      <dsp:nvSpPr>
        <dsp:cNvPr id="0" name=""/>
        <dsp:cNvSpPr/>
      </dsp:nvSpPr>
      <dsp:spPr>
        <a:xfrm>
          <a:off x="1522400" y="2715579"/>
          <a:ext cx="1357787" cy="135778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804ABA-8F5E-4B33-B4F0-D0289D82A92E}">
      <dsp:nvSpPr>
        <dsp:cNvPr id="0" name=""/>
        <dsp:cNvSpPr/>
      </dsp:nvSpPr>
      <dsp:spPr>
        <a:xfrm>
          <a:off x="2201294" y="2715579"/>
          <a:ext cx="5966618" cy="135778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Следование плану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201294" y="2715579"/>
        <a:ext cx="2983309" cy="1357787"/>
      </dsp:txXfrm>
    </dsp:sp>
    <dsp:sp modelId="{6B97AF92-DEF7-4F62-BE1F-5F9094EE9EA2}">
      <dsp:nvSpPr>
        <dsp:cNvPr id="0" name=""/>
        <dsp:cNvSpPr/>
      </dsp:nvSpPr>
      <dsp:spPr>
        <a:xfrm>
          <a:off x="5061228" y="0"/>
          <a:ext cx="3230058" cy="135779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061228" y="0"/>
        <a:ext cx="3230058" cy="1357791"/>
      </dsp:txXfrm>
    </dsp:sp>
    <dsp:sp modelId="{F1CBDBA7-CEA9-4391-B3EE-6437EFC7D2A1}">
      <dsp:nvSpPr>
        <dsp:cNvPr id="0" name=""/>
        <dsp:cNvSpPr/>
      </dsp:nvSpPr>
      <dsp:spPr>
        <a:xfrm>
          <a:off x="5184603" y="1357791"/>
          <a:ext cx="2983309" cy="135778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500" kern="1200" dirty="0"/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500" kern="1200" dirty="0"/>
        </a:p>
      </dsp:txBody>
      <dsp:txXfrm>
        <a:off x="5184603" y="1357791"/>
        <a:ext cx="2983309" cy="13577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4E699-1C36-44D6-A5F9-9C184D370ED8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EA61-E42A-4948-9C40-0D0CC39A8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906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4E699-1C36-44D6-A5F9-9C184D370ED8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EA61-E42A-4948-9C40-0D0CC39A8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995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4E699-1C36-44D6-A5F9-9C184D370ED8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EA61-E42A-4948-9C40-0D0CC39A8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633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4E699-1C36-44D6-A5F9-9C184D370ED8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EA61-E42A-4948-9C40-0D0CC39A8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081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4E699-1C36-44D6-A5F9-9C184D370ED8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EA61-E42A-4948-9C40-0D0CC39A8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169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4E699-1C36-44D6-A5F9-9C184D370ED8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EA61-E42A-4948-9C40-0D0CC39A8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644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4E699-1C36-44D6-A5F9-9C184D370ED8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EA61-E42A-4948-9C40-0D0CC39A8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666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4E699-1C36-44D6-A5F9-9C184D370ED8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EA61-E42A-4948-9C40-0D0CC39A8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5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4E699-1C36-44D6-A5F9-9C184D370ED8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EA61-E42A-4948-9C40-0D0CC39A8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412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4E699-1C36-44D6-A5F9-9C184D370ED8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EA61-E42A-4948-9C40-0D0CC39A8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67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4E699-1C36-44D6-A5F9-9C184D370ED8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EA61-E42A-4948-9C40-0D0CC39A8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886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4E699-1C36-44D6-A5F9-9C184D370ED8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9EA61-E42A-4948-9C40-0D0CC39A8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662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261" y="180358"/>
            <a:ext cx="8928992" cy="668533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РАБОТЫ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РОДИТЕЛЯМИ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ДЕТЕЙ</a:t>
            </a:r>
            <a:b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РАССТРОЙСТВАМИ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АУТИСТИЧЕСКОГО СПЕКТРА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957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3212976"/>
            <a:ext cx="4104456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r>
              <a:rPr lang="ru-RU" sz="3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Аутизм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 – это общее расстройство развития, которое проявляется в возрасте до 3-х лет и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характеризуется качественным 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нарушением социального взаимодействия и коммуникации, а также ограниченностью интересов и повторяющимся стереотипным поведением. </a:t>
            </a:r>
          </a:p>
        </p:txBody>
      </p:sp>
    </p:spTree>
    <p:extLst>
      <p:ext uri="{BB962C8B-B14F-4D97-AF65-F5344CB8AC3E}">
        <p14:creationId xmlns:p14="http://schemas.microsoft.com/office/powerpoint/2010/main" val="176672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Трудности с которыми сталкиваются родители имеющие детей с РАС</a:t>
            </a:r>
            <a:endParaRPr lang="ru-RU" sz="3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149080"/>
            <a:ext cx="4427984" cy="270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52936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Неопределенность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диагноза.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Тяжесть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 продолжительность расстройства.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Трудности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 соответствием общественным нормам.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Неспособность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ребенка с РАС взаимодействовать с окружающими людьми, защитное избегающее поведение, сильные эмоциональные реакции, которые ребенок не умеет контролировать, приводят в замешательство всю семью.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621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с родителями </a:t>
            </a:r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 детско-родительской </a:t>
            </a:r>
            <a:r>
              <a:rPr lang="ru-RU" sz="3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группе</a:t>
            </a:r>
            <a:endParaRPr lang="ru-RU" sz="3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509120"/>
            <a:ext cx="7200800" cy="2228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9695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Приступая к занятиям необходимо: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Определить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цели обучения.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Согласовать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их с родителями.(которые должны понимать, почему в данный момент важно учить ребенка именно этому, а не чему-то другому, какие изменения в жизни ребенка произойдут, если он овладеет тем или иным навыком или избавится от нежелательных форм поведения)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430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Трудности с которыми сталкиваются специалисты</a:t>
            </a:r>
            <a:endParaRPr lang="ru-RU" sz="3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984304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916832"/>
            <a:ext cx="3635896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4840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140968"/>
            <a:ext cx="4211960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08920"/>
          </a:xfrm>
        </p:spPr>
        <p:txBody>
          <a:bodyPr>
            <a:normAutofit fontScale="92500" lnSpcReduction="20000"/>
          </a:bodyPr>
          <a:lstStyle/>
          <a:p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 Любая программа помощи ребенку с нарушениями развития может принести пользу лишь тогда, когда она с самого начала основана на непосредственном общении родителей и специалистов. Только таким образом можно ориентироваться на потребности и меняющиеся приоритеты ребёнка и всей семьи.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183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5"/>
            <a:ext cx="8229600" cy="30243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Презентацию подготовила:</a:t>
            </a:r>
          </a:p>
          <a:p>
            <a:pPr marL="0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едагог психолог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МБОУСОШ №7 им. Ю. А. Гагарина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Гаврилова Наталья Спиридоновна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3284984"/>
            <a:ext cx="4320480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3397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</TotalTime>
  <Words>226</Words>
  <Application>Microsoft Office PowerPoint</Application>
  <PresentationFormat>Экран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 ОРГАНИЗАЦИЯ РАБОТЫ С РОДИТЕЛЯМИ ДЕТЕЙ С РАССТРОЙСТВАМИ АУТИСТИЧЕСКОГО СПЕКТРА</vt:lpstr>
      <vt:lpstr>   </vt:lpstr>
      <vt:lpstr>Трудности с которыми сталкиваются родители имеющие детей с РАС</vt:lpstr>
      <vt:lpstr>Работа с родителями в  детско-родительской группе</vt:lpstr>
      <vt:lpstr>Трудности с которыми сталкиваются специалисты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РАБОТЫ С РОДИТЕЛЯМИ ДЕТЕЙ С РАССТРОЙСТВАМИ АУТИСТИЧЕСКОГО СПЕКТРА</dc:title>
  <dc:creator>Анна Косьяненко</dc:creator>
  <cp:lastModifiedBy>Анна Косьяненко</cp:lastModifiedBy>
  <cp:revision>6</cp:revision>
  <dcterms:created xsi:type="dcterms:W3CDTF">2023-05-29T12:39:12Z</dcterms:created>
  <dcterms:modified xsi:type="dcterms:W3CDTF">2023-05-29T13:37:54Z</dcterms:modified>
</cp:coreProperties>
</file>