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74" r:id="rId9"/>
    <p:sldId id="273" r:id="rId10"/>
    <p:sldId id="264" r:id="rId11"/>
    <p:sldId id="275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детский сад компенсирующего вида №1 города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Кургганинска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276872"/>
            <a:ext cx="6400800" cy="252028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Логопедическая работа по коррекции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сигматизма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свистящих звуков у детей дошкольного возраста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084168" y="5373216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Подготовила: </a:t>
            </a:r>
          </a:p>
          <a:p>
            <a:pPr algn="r"/>
            <a:r>
              <a:rPr lang="ru-RU" dirty="0" smtClean="0"/>
              <a:t>Учитель-логопед старшей группы : Акимова О.А.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91264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Постановка звука с механической помощью зависит от особенностей его </a:t>
            </a:r>
            <a:r>
              <a:rPr lang="ru-RU" sz="2400" dirty="0" err="1" smtClean="0"/>
              <a:t>артикулирования</a:t>
            </a:r>
            <a:r>
              <a:rPr lang="ru-RU" sz="2400" dirty="0" smtClean="0"/>
              <a:t>. В качестве механической помощи могут использоваться зонды, шпатели и другие приспособления, помогающие ребёнку воспроизвести заданный артикуляционной уклад.</a:t>
            </a:r>
          </a:p>
          <a:p>
            <a:pPr>
              <a:buNone/>
            </a:pPr>
            <a:r>
              <a:rPr lang="ru-RU" sz="2200" dirty="0" smtClean="0"/>
              <a:t>При </a:t>
            </a:r>
            <a:r>
              <a:rPr lang="ru-RU" sz="2200" dirty="0" smtClean="0"/>
              <a:t>нарушении всех звуков в группе </a:t>
            </a:r>
            <a:endParaRPr lang="en-US" sz="2200" dirty="0" smtClean="0"/>
          </a:p>
          <a:p>
            <a:pPr>
              <a:buNone/>
            </a:pPr>
            <a:r>
              <a:rPr lang="ru-RU" sz="2200" dirty="0" smtClean="0"/>
              <a:t>первым </a:t>
            </a:r>
            <a:r>
              <a:rPr lang="ru-RU" sz="2200" dirty="0" smtClean="0"/>
              <a:t>ставится [</a:t>
            </a:r>
            <a:r>
              <a:rPr lang="ru-RU" sz="2200" dirty="0" err="1" smtClean="0"/>
              <a:t>c</a:t>
            </a:r>
            <a:r>
              <a:rPr lang="ru-RU" sz="2200" dirty="0" smtClean="0"/>
              <a:t>].</a:t>
            </a:r>
            <a:endParaRPr lang="en-US" sz="2200" dirty="0" smtClean="0"/>
          </a:p>
          <a:p>
            <a:pPr>
              <a:buNone/>
            </a:pPr>
            <a:r>
              <a:rPr lang="ru-RU" sz="2200" dirty="0" smtClean="0"/>
              <a:t> </a:t>
            </a:r>
            <a:r>
              <a:rPr lang="ru-RU" sz="2200" dirty="0" smtClean="0"/>
              <a:t>Желательно до его постановки </a:t>
            </a:r>
            <a:endParaRPr lang="en-US" sz="2200" dirty="0" smtClean="0"/>
          </a:p>
          <a:p>
            <a:pPr>
              <a:buNone/>
            </a:pPr>
            <a:r>
              <a:rPr lang="ru-RU" sz="2200" dirty="0" smtClean="0"/>
              <a:t>сформировать </a:t>
            </a:r>
            <a:r>
              <a:rPr lang="ru-RU" sz="2200" dirty="0" smtClean="0"/>
              <a:t>звук [и] - для выработки </a:t>
            </a:r>
            <a:endParaRPr lang="en-US" sz="2200" dirty="0" smtClean="0"/>
          </a:p>
          <a:p>
            <a:pPr>
              <a:buNone/>
            </a:pPr>
            <a:r>
              <a:rPr lang="ru-RU" sz="2200" dirty="0" smtClean="0"/>
              <a:t>положения </a:t>
            </a:r>
            <a:r>
              <a:rPr lang="ru-RU" sz="2200" dirty="0" smtClean="0"/>
              <a:t>языка при произнесении </a:t>
            </a:r>
            <a:endParaRPr lang="en-US" sz="2200" dirty="0" smtClean="0"/>
          </a:p>
          <a:p>
            <a:pPr>
              <a:buNone/>
            </a:pPr>
            <a:r>
              <a:rPr lang="ru-RU" sz="2200" dirty="0" smtClean="0"/>
              <a:t>свистящих </a:t>
            </a:r>
            <a:r>
              <a:rPr lang="ru-RU" sz="2200" dirty="0" smtClean="0"/>
              <a:t>звуков и звук [</a:t>
            </a:r>
            <a:r>
              <a:rPr lang="ru-RU" sz="2200" dirty="0" err="1" smtClean="0"/>
              <a:t>ф</a:t>
            </a:r>
            <a:r>
              <a:rPr lang="ru-RU" sz="2200" dirty="0" smtClean="0"/>
              <a:t>] - для </a:t>
            </a:r>
            <a:endParaRPr lang="en-US" sz="2200" dirty="0" smtClean="0"/>
          </a:p>
          <a:p>
            <a:pPr>
              <a:buNone/>
            </a:pPr>
            <a:r>
              <a:rPr lang="ru-RU" sz="2200" dirty="0" smtClean="0"/>
              <a:t>выработки </a:t>
            </a:r>
            <a:r>
              <a:rPr lang="ru-RU" sz="2200" dirty="0" smtClean="0"/>
              <a:t>сильной воздушной струи.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6800023012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968044" y="2960948"/>
            <a:ext cx="4392488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91264" cy="5721499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200" dirty="0" smtClean="0"/>
          </a:p>
          <a:p>
            <a:pPr algn="just">
              <a:buNone/>
            </a:pPr>
            <a:endParaRPr lang="en-US" sz="2200" dirty="0" smtClean="0"/>
          </a:p>
          <a:p>
            <a:pPr algn="just">
              <a:buNone/>
            </a:pPr>
            <a:endParaRPr lang="en-US" sz="2200" dirty="0" smtClean="0"/>
          </a:p>
          <a:p>
            <a:pPr algn="just">
              <a:buNone/>
            </a:pPr>
            <a:endParaRPr lang="en-US" sz="2200" dirty="0" smtClean="0"/>
          </a:p>
          <a:p>
            <a:pPr algn="just">
              <a:buNone/>
            </a:pPr>
            <a:r>
              <a:rPr lang="en-US" sz="2200" dirty="0" smtClean="0"/>
              <a:t>      </a:t>
            </a:r>
            <a:r>
              <a:rPr lang="ru-RU" sz="2200" dirty="0" smtClean="0"/>
              <a:t>При </a:t>
            </a:r>
            <a:r>
              <a:rPr lang="ru-RU" sz="2200" dirty="0" smtClean="0"/>
              <a:t>нарушении всех звуков в группе </a:t>
            </a:r>
            <a:endParaRPr lang="en-US" sz="2200" dirty="0" smtClean="0"/>
          </a:p>
          <a:p>
            <a:pPr algn="just">
              <a:buNone/>
            </a:pPr>
            <a:r>
              <a:rPr lang="en-US" sz="2200" dirty="0" smtClean="0"/>
              <a:t>        </a:t>
            </a:r>
            <a:r>
              <a:rPr lang="ru-RU" sz="2200" dirty="0" smtClean="0"/>
              <a:t>первым </a:t>
            </a:r>
            <a:r>
              <a:rPr lang="ru-RU" sz="2200" dirty="0" smtClean="0"/>
              <a:t>ставится [</a:t>
            </a:r>
            <a:r>
              <a:rPr lang="ru-RU" sz="2200" dirty="0" err="1" smtClean="0"/>
              <a:t>c</a:t>
            </a:r>
            <a:r>
              <a:rPr lang="ru-RU" sz="2200" dirty="0" smtClean="0"/>
              <a:t>].</a:t>
            </a:r>
            <a:endParaRPr lang="en-US" sz="2200" dirty="0" smtClean="0"/>
          </a:p>
          <a:p>
            <a:pPr algn="just">
              <a:buNone/>
            </a:pPr>
            <a:r>
              <a:rPr lang="ru-RU" sz="2200" dirty="0" smtClean="0"/>
              <a:t> </a:t>
            </a:r>
            <a:r>
              <a:rPr lang="en-US" sz="2200" dirty="0" smtClean="0"/>
              <a:t>      </a:t>
            </a:r>
            <a:r>
              <a:rPr lang="ru-RU" sz="2200" dirty="0" smtClean="0"/>
              <a:t>Желательно </a:t>
            </a:r>
            <a:r>
              <a:rPr lang="ru-RU" sz="2200" dirty="0" smtClean="0"/>
              <a:t>до его постановки </a:t>
            </a:r>
            <a:endParaRPr lang="en-US" sz="2200" dirty="0" smtClean="0"/>
          </a:p>
          <a:p>
            <a:pPr algn="just">
              <a:buNone/>
            </a:pPr>
            <a:r>
              <a:rPr lang="en-US" sz="2200" dirty="0" smtClean="0"/>
              <a:t>         </a:t>
            </a:r>
            <a:r>
              <a:rPr lang="ru-RU" sz="2200" dirty="0" smtClean="0"/>
              <a:t>сформировать </a:t>
            </a:r>
            <a:r>
              <a:rPr lang="ru-RU" sz="2200" dirty="0" smtClean="0"/>
              <a:t>звук [и] - для </a:t>
            </a:r>
            <a:endParaRPr lang="en-US" sz="2200" dirty="0" smtClean="0"/>
          </a:p>
          <a:p>
            <a:pPr algn="just">
              <a:buNone/>
            </a:pPr>
            <a:r>
              <a:rPr lang="en-US" sz="2200" dirty="0" smtClean="0"/>
              <a:t> </a:t>
            </a:r>
            <a:r>
              <a:rPr lang="en-US" sz="2200" dirty="0" smtClean="0"/>
              <a:t>      </a:t>
            </a:r>
            <a:r>
              <a:rPr lang="ru-RU" sz="2200" dirty="0" smtClean="0"/>
              <a:t>выработки положения </a:t>
            </a:r>
            <a:r>
              <a:rPr lang="ru-RU" sz="2200" dirty="0" smtClean="0"/>
              <a:t>языка </a:t>
            </a:r>
            <a:endParaRPr lang="en-US" sz="2200" dirty="0" smtClean="0"/>
          </a:p>
          <a:p>
            <a:pPr algn="just">
              <a:buNone/>
            </a:pPr>
            <a:r>
              <a:rPr lang="en-US" sz="2200" dirty="0" smtClean="0"/>
              <a:t> </a:t>
            </a:r>
            <a:r>
              <a:rPr lang="en-US" sz="2200" dirty="0" smtClean="0"/>
              <a:t>        </a:t>
            </a:r>
            <a:r>
              <a:rPr lang="ru-RU" sz="2200" dirty="0" smtClean="0"/>
              <a:t>при </a:t>
            </a:r>
            <a:r>
              <a:rPr lang="ru-RU" sz="2200" dirty="0" smtClean="0"/>
              <a:t>произнесении </a:t>
            </a:r>
            <a:endParaRPr lang="en-US" sz="2200" dirty="0" smtClean="0"/>
          </a:p>
          <a:p>
            <a:pPr algn="just">
              <a:buNone/>
            </a:pPr>
            <a:r>
              <a:rPr lang="en-US" sz="2200" dirty="0" smtClean="0"/>
              <a:t>       </a:t>
            </a:r>
            <a:r>
              <a:rPr lang="ru-RU" sz="2200" dirty="0" smtClean="0"/>
              <a:t>свистящих </a:t>
            </a:r>
            <a:r>
              <a:rPr lang="ru-RU" sz="2200" dirty="0" smtClean="0"/>
              <a:t>звуков и звук [</a:t>
            </a:r>
            <a:r>
              <a:rPr lang="ru-RU" sz="2200" dirty="0" err="1" smtClean="0"/>
              <a:t>ф</a:t>
            </a:r>
            <a:r>
              <a:rPr lang="ru-RU" sz="2200" dirty="0" smtClean="0"/>
              <a:t>] - для </a:t>
            </a:r>
            <a:endParaRPr lang="en-US" sz="2200" dirty="0" smtClean="0"/>
          </a:p>
          <a:p>
            <a:pPr algn="just">
              <a:buNone/>
            </a:pPr>
            <a:r>
              <a:rPr lang="en-US" sz="2200" dirty="0" smtClean="0"/>
              <a:t>    </a:t>
            </a:r>
            <a:r>
              <a:rPr lang="ru-RU" sz="2200" dirty="0" smtClean="0"/>
              <a:t>выработки </a:t>
            </a:r>
            <a:r>
              <a:rPr lang="ru-RU" sz="2200" dirty="0" smtClean="0"/>
              <a:t>сильной воздушной струи.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6800023011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608004" y="1664804"/>
            <a:ext cx="4752528" cy="309634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Основной способ постановки [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] состоит из двух этапов: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при межзубном положении языка зондом создается желобок, идущий по средней линии языка (для прохождения воздушной струи). При устойчивой воздушной струе к произносимому звуку присоединяются гласные [а], [э], [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]. Происходит автоматизация межзубного [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] в слогах.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2. при отработанном произнесении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cа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cэ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cы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при помощи зондов кончик языка заводится за нижние резцы, и процесс автоматизации с гласными [а], [э], [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] повторяется. 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При достижении устойчивого произношения слогов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cа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cэ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cы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начинается автоматизация в словах с использованием отработанных слогов (сани, сыр). Параллельно начинается процесс слияния [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] со звуками [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] (автоматизация в слогах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cy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Звук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] ставится от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] с использованием тактильного контроля (ребёнок кладет тыльную сторону ладони себе на горло, вторую – на горло логопеда), привлекается внимание к озвончению звука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]. Звук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’] ставится присоединением к звуку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] звука [и]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автоматизацией слога си. Звук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'] может ставиться как от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], присоединением звука [и], так и от звука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'] - озвончая его. Звук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] вызывается при слитном, многократном, с ускорением темпа, произнесении звуков [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тc-тc-тc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].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/>
              <a:t>3.Этап автоматизации звука</a:t>
            </a:r>
            <a:r>
              <a:rPr lang="ru-RU" sz="2400" dirty="0" smtClean="0"/>
              <a:t>. </a:t>
            </a:r>
          </a:p>
          <a:p>
            <a:pPr algn="ctr">
              <a:buNone/>
            </a:pPr>
            <a:r>
              <a:rPr lang="ru-RU" sz="2000" dirty="0" smtClean="0"/>
              <a:t>     Закрепление звуков предусматривает систему речевых упражнений, направленных на выработку умений употреблять в самостоятельной речи поставленный звук.</a:t>
            </a:r>
          </a:p>
          <a:p>
            <a:pPr algn="ctr">
              <a:buNone/>
            </a:pPr>
            <a:r>
              <a:rPr lang="ru-RU" sz="2000" dirty="0" smtClean="0"/>
              <a:t>При закреплении звука в слогах необходимо соблюдать следующую последовательность: </a:t>
            </a:r>
          </a:p>
          <a:p>
            <a:pPr algn="ctr">
              <a:buNone/>
            </a:pPr>
            <a:r>
              <a:rPr lang="ru-RU" sz="2000" dirty="0" smtClean="0"/>
              <a:t>-автоматизация в прямых слогах (согласный-гласный), </a:t>
            </a:r>
          </a:p>
          <a:p>
            <a:pPr algn="ctr">
              <a:buNone/>
            </a:pPr>
            <a:r>
              <a:rPr lang="ru-RU" sz="2000" dirty="0" smtClean="0"/>
              <a:t>-в обратных (гласный-согласный), между гласными (гласный-согласный-гласный), </a:t>
            </a:r>
          </a:p>
          <a:p>
            <a:pPr algn="ctr">
              <a:buNone/>
            </a:pPr>
            <a:r>
              <a:rPr lang="ru-RU" sz="2000" dirty="0" smtClean="0"/>
              <a:t>-в стечении с согласным (согласный-согласный-гласный).</a:t>
            </a:r>
          </a:p>
          <a:p>
            <a:pPr algn="ctr">
              <a:buNone/>
            </a:pPr>
            <a:r>
              <a:rPr lang="ru-RU" sz="2000" dirty="0" smtClean="0"/>
              <a:t>-Также должно быть многократное повторение согласного звука с одинаковыми гласными (</a:t>
            </a:r>
            <a:r>
              <a:rPr lang="ru-RU" sz="2000" dirty="0" err="1" smtClean="0"/>
              <a:t>са-са-са</a:t>
            </a:r>
            <a:r>
              <a:rPr lang="ru-RU" sz="2000" dirty="0" smtClean="0"/>
              <a:t>) и с разными гласными (</a:t>
            </a:r>
            <a:r>
              <a:rPr lang="ru-RU" sz="2000" dirty="0" err="1" smtClean="0"/>
              <a:t>са-со-су-сы-сэ</a:t>
            </a:r>
            <a:r>
              <a:rPr lang="ru-RU" sz="2000" dirty="0" smtClean="0"/>
              <a:t>).</a:t>
            </a:r>
          </a:p>
          <a:p>
            <a:pPr algn="ctr">
              <a:buNone/>
            </a:pPr>
            <a:r>
              <a:rPr lang="ru-RU" sz="2000" dirty="0" smtClean="0"/>
              <a:t> При автоматизации звука в словах, звук должен находиться </a:t>
            </a:r>
          </a:p>
          <a:p>
            <a:pPr algn="ctr">
              <a:buNone/>
            </a:pPr>
            <a:r>
              <a:rPr lang="ru-RU" sz="2000" dirty="0" smtClean="0"/>
              <a:t>в разных положениях в слове (в начале, в середине, в конце).</a:t>
            </a:r>
          </a:p>
          <a:p>
            <a:pPr algn="ctr">
              <a:buNone/>
            </a:pPr>
            <a:r>
              <a:rPr lang="ru-RU" sz="2000" dirty="0" smtClean="0"/>
              <a:t> После безошибочного произнесения звука в слове можно переходить</a:t>
            </a:r>
          </a:p>
          <a:p>
            <a:pPr algn="ctr">
              <a:buNone/>
            </a:pPr>
            <a:r>
              <a:rPr lang="ru-RU" sz="2000" dirty="0" smtClean="0"/>
              <a:t> к закреплению звука в словосочетаниях, в предложениях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Этап дифференциации звуков.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Дифференциация смешиваемых звуков (различение)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при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сигматизме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свистящих звуков, проводится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последовательно. Различение обоих звуков (заменяемого и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заменителя) осуществляется в изолированном произнесении звука, в ряду других звуков, в слогах, словах, словосочетаниях и предложениях.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6800023011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3861048"/>
            <a:ext cx="6172178" cy="277748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Работа по формированию фонематического восприятия проводится следующим образом:</a:t>
            </a: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узнавание неречевых звуков;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различение высоты, силы, тембра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голоса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материале одинаковых звуков,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фраз;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различение слов, близких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своему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звуковому составу;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дифференциация слогов;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дифференциация фонем;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навыков элементарного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звукового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анализа.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6800023011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919233" y="2433695"/>
            <a:ext cx="4968554" cy="292671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формированию фонематического восприятия начинается с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развития слухового внимания и слуховой памяти. Неумение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вслушиваться в речь окружающих является одной из причин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неправильного звукопроизношения. Ребёнок должен приобрести умение сравнивать свою собственную речь с речью окружающих и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контролировать свое произношение.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Задачей этапа дифференциации звуков является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навыков элементарного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звукового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анализа: умения определять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количество слогов в слове;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отхлопывать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ритм слов разной слоговой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структуры; выделять ударный слог;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проводить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анализ гласных и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согласных звуков.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6800023011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554860" y="2077988"/>
            <a:ext cx="4725144" cy="296267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Самыми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распространёнными недостатками речи у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детей дошкольного возраста являются нарушения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звукопроизношения. Одним из распространённых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нарушений звукопроизношения является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сигматизм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свистящих звуков.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Сигматизмом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называют искажение звуков, то есть   ненормированное, несуществующее в фонетической системе русского языка произношение свистящих звуков.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Выделяют 6 видов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сигматизма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межзубный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сигматизм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-боковой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сигматизм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призубный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сигматизм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-носовой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сигматизм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-шипящий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cигматизм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-губно-зубной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сигматизм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949705099cc13e0341d10c6e1c5df80b-800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124744"/>
            <a:ext cx="3425957" cy="2569468"/>
          </a:xfrm>
          <a:prstGeom prst="rect">
            <a:avLst/>
          </a:prstGeom>
        </p:spPr>
      </p:pic>
      <p:pic>
        <p:nvPicPr>
          <p:cNvPr id="5" name="Рисунок 4" descr="slide_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4149080"/>
            <a:ext cx="3768080" cy="2538028"/>
          </a:xfrm>
          <a:prstGeom prst="rect">
            <a:avLst/>
          </a:prstGeom>
        </p:spPr>
      </p:pic>
      <p:pic>
        <p:nvPicPr>
          <p:cNvPr id="6" name="Рисунок 5" descr="2fe7e9516abfba3dc92c5db32497a03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509120"/>
            <a:ext cx="4095441" cy="21138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коррекции нарушений звукопроизношения состоит из следующих этапов: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1.обследование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звукопроизношения детей;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2.коррекция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нарушенных звуков речи, включающая развитие движений органов артикуляционного аппарата (артикуляционная гимнастика)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3.усвоение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фонетической и фонематической сторон речи (постановка звука, различение звуков речи по акустическим и артикуляционным признакам, автоматизация и введение в речь сформированных звуков).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коррекции нарушенного звукопроизношения должны проводиться системно 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последовательно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Постановка звуков должна осуществляться логопедом индивидуально, а автоматизация звуков может проводиться на групповых занятиях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548680"/>
            <a:ext cx="8229600" cy="57214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работы по коррекции звукопроизношения включает несколько этапов: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постановки отсутствующего звука;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автоматизации звука;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дифференциации звука.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1.Подготовительный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этап. </a:t>
            </a:r>
          </a:p>
          <a:p>
            <a:pPr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Правильное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произношение различных звуков как изолированно, так и в речевом потоке обусловлено хорошей подвижностью и дифференцированной работой органов артикуляционного аппарата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Упражнения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подготовительного этапа можно разделить на 2 группы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76672"/>
            <a:ext cx="8229600" cy="572149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Массаж артикуляционного аппарата. Целью массажа является выработка подвижности губ, языка, а также способность переключаться с одного артикуляционного уклада на другой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6800023012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2677481" y="2443199"/>
            <a:ext cx="4797149" cy="3600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76672"/>
            <a:ext cx="8229600" cy="572149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400" dirty="0" smtClean="0"/>
              <a:t>      </a:t>
            </a:r>
            <a:r>
              <a:rPr lang="ru-RU" sz="2400" dirty="0" smtClean="0"/>
              <a:t>2</a:t>
            </a:r>
            <a:r>
              <a:rPr lang="ru-RU" sz="2400" dirty="0" smtClean="0"/>
              <a:t>. Артикуляционная гимнастика. Она помогает выработать движения органов артикуляционного аппарата. Упражнения артикуляционной гимнастики также можно разделить на 2 группы: динамические («часики», «маляр») и статистические, направленные на удержания артикуляционной позы («грибок», «парус»).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6800023012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2330088" y="2862600"/>
            <a:ext cx="3933056" cy="376971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2.Этап постановки звука. </a:t>
            </a:r>
          </a:p>
          <a:p>
            <a:pPr algn="ctr">
              <a:buNone/>
            </a:pPr>
            <a:r>
              <a:rPr lang="ru-RU" sz="2400" dirty="0" smtClean="0"/>
              <a:t>Целью данного этапа является формирование умений правильного произнесения звука. Этап постановки звука включает 2 способа: по подражанию и с механической помощью.</a:t>
            </a:r>
          </a:p>
          <a:p>
            <a:pPr>
              <a:buNone/>
            </a:pPr>
            <a:r>
              <a:rPr lang="en-US" sz="2400" dirty="0" smtClean="0"/>
              <a:t>      </a:t>
            </a:r>
            <a:r>
              <a:rPr lang="ru-RU" sz="2400" dirty="0" smtClean="0"/>
              <a:t>При </a:t>
            </a:r>
            <a:r>
              <a:rPr lang="ru-RU" sz="2400" dirty="0" smtClean="0"/>
              <a:t>постановке любого звука по подражанию возможно использование следующих приемов:</a:t>
            </a:r>
          </a:p>
          <a:p>
            <a:pPr lvl="0"/>
            <a:r>
              <a:rPr lang="ru-RU" sz="2400" dirty="0" smtClean="0"/>
              <a:t>привлечение внимания ребёнка к артикуляционной позе звука в момент его произнесения;</a:t>
            </a:r>
          </a:p>
          <a:p>
            <a:pPr lvl="0"/>
            <a:r>
              <a:rPr lang="ru-RU" sz="2400" dirty="0" smtClean="0"/>
              <a:t>совместное произнесение звука;</a:t>
            </a:r>
          </a:p>
          <a:p>
            <a:pPr lvl="0"/>
            <a:r>
              <a:rPr lang="ru-RU" sz="2400" dirty="0" smtClean="0"/>
              <a:t>самостоятельное произнесение звука ребенком.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921</Words>
  <Application>Microsoft Office PowerPoint</Application>
  <PresentationFormat>Экран (4:3)</PresentationFormat>
  <Paragraphs>113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Муниципальное бюджетное дошкольное образовательное учреждение         детский сад компенсирующего вида №1 города Кургганинска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       детский сад компенсирующего вида №1 города Кургганинска</dc:title>
  <dc:creator>дом</dc:creator>
  <cp:lastModifiedBy>дом</cp:lastModifiedBy>
  <cp:revision>25</cp:revision>
  <dcterms:created xsi:type="dcterms:W3CDTF">2023-03-25T14:07:36Z</dcterms:created>
  <dcterms:modified xsi:type="dcterms:W3CDTF">2023-03-28T11:40:18Z</dcterms:modified>
</cp:coreProperties>
</file>