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4"/>
  </p:notesMasterIdLst>
  <p:sldIdLst>
    <p:sldId id="338" r:id="rId2"/>
    <p:sldId id="372" r:id="rId3"/>
    <p:sldId id="375" r:id="rId4"/>
    <p:sldId id="377" r:id="rId5"/>
    <p:sldId id="373" r:id="rId6"/>
    <p:sldId id="379" r:id="rId7"/>
    <p:sldId id="378" r:id="rId8"/>
    <p:sldId id="340" r:id="rId9"/>
    <p:sldId id="374" r:id="rId10"/>
    <p:sldId id="269" r:id="rId11"/>
    <p:sldId id="364" r:id="rId12"/>
    <p:sldId id="32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7169"/>
    <a:srgbClr val="CDD2CC"/>
    <a:srgbClr val="5A5D57"/>
    <a:srgbClr val="9A523C"/>
    <a:srgbClr val="F08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5" autoAdjust="0"/>
    <p:restoredTop sz="93369" autoAdjust="0"/>
  </p:normalViewPr>
  <p:slideViewPr>
    <p:cSldViewPr>
      <p:cViewPr varScale="1">
        <p:scale>
          <a:sx n="69" d="100"/>
          <a:sy n="69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00F35-9D35-4768-A9C5-E2FF7ADD62F6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0D9C3-3C21-4EA8-A517-B7696EFBA6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3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8727" y="5203997"/>
            <a:ext cx="4858083" cy="1368152"/>
          </a:xfrm>
        </p:spPr>
        <p:txBody>
          <a:bodyPr>
            <a:noAutofit/>
          </a:bodyPr>
          <a:lstStyle/>
          <a:p>
            <a:pPr algn="ctr">
              <a:lnSpc>
                <a:spcPts val="2880"/>
              </a:lnSpc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lnSpc>
                <a:spcPts val="2880"/>
              </a:lnSpc>
            </a:pP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lnSpc>
                <a:spcPts val="2880"/>
              </a:lnSpc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7070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/>
                </a:solidFill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000" dirty="0" smtClean="0">
                <a:solidFill>
                  <a:schemeClr val="accent3"/>
                </a:solidFill>
                <a:cs typeface="Times New Roman" pitchFamily="18" charset="0"/>
              </a:rPr>
              <a:t> № 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 муниципального образования </a:t>
            </a:r>
          </a:p>
          <a:p>
            <a:pPr algn="ctr"/>
            <a:r>
              <a:rPr lang="ru-RU" sz="20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ород Горячий Ключ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9752" y="2517920"/>
            <a:ext cx="6514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МЕТОДЫ И ИСПОЛЬЗОВАНИЕ </a:t>
            </a:r>
          </a:p>
          <a:p>
            <a:pPr algn="r"/>
            <a:r>
              <a:rPr lang="ru-RU" sz="2800" dirty="0" smtClean="0"/>
              <a:t>ИГРОВОЙ ДЕЯТЕЛЬНОСТИ</a:t>
            </a:r>
          </a:p>
          <a:p>
            <a:pPr algn="r"/>
            <a:r>
              <a:rPr lang="ru-RU" sz="2800" dirty="0" smtClean="0"/>
              <a:t>ПРИ ПОСТАНОВКЕ СВИСТЯЩИХ ЗВУКОВ У ДЕТЕЙ  </a:t>
            </a:r>
            <a:r>
              <a:rPr lang="ru-RU" sz="2800" dirty="0" smtClean="0"/>
              <a:t>С ОВЗ  В УСЛОВИЯХ РЕАЛИЗАЦИИ</a:t>
            </a:r>
            <a:r>
              <a:rPr lang="en-US" sz="2800" dirty="0" smtClean="0"/>
              <a:t> </a:t>
            </a:r>
            <a:r>
              <a:rPr lang="ru-RU" sz="2800" dirty="0"/>
              <a:t> </a:t>
            </a:r>
            <a:r>
              <a:rPr lang="ru-RU" sz="2800" dirty="0" smtClean="0"/>
              <a:t>ФГОС ДО</a:t>
            </a:r>
            <a:endParaRPr lang="ru-RU" sz="2800" dirty="0"/>
          </a:p>
        </p:txBody>
      </p:sp>
      <p:pic>
        <p:nvPicPr>
          <p:cNvPr id="7" name="Рисунок 3" descr="1da0bed5ed0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1" y="2465063"/>
            <a:ext cx="2213642" cy="273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65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idx="1"/>
          </p:nvPr>
        </p:nvSpPr>
        <p:spPr>
          <a:xfrm>
            <a:off x="755576" y="116632"/>
            <a:ext cx="7591844" cy="11247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ru-RU" altLang="ru-RU" sz="3200" b="1" dirty="0" smtClean="0">
                <a:solidFill>
                  <a:schemeClr val="accent2"/>
                </a:solidFill>
                <a:latin typeface="+mj-lt"/>
              </a:rPr>
              <a:t>И</a:t>
            </a:r>
            <a:r>
              <a:rPr lang="ru-RU" altLang="ru-RU" sz="3200" b="1" dirty="0" smtClean="0">
                <a:solidFill>
                  <a:schemeClr val="accent2"/>
                </a:solidFill>
                <a:latin typeface="+mj-lt"/>
              </a:rPr>
              <a:t>СПОЛЬЗОВАНИЕ СВИСТЯЩИХ ЗВУКОВ В ИГРОВОЙ ФОРМЕ С КОНСТРУКТОРОМ</a:t>
            </a:r>
            <a:endParaRPr lang="ru-RU" altLang="ru-RU" sz="3200" b="1" dirty="0" smtClean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220755"/>
            <a:ext cx="4140461" cy="552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208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Схематичная запись текста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М\Desktop\РМО\Картинки РМО\картинки мнемо синквейн\Весна-768x5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41140"/>
            <a:ext cx="73152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70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704856" cy="33123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 charset="0"/>
              </a:rPr>
              <a:t>Спасибо </a:t>
            </a:r>
          </a:p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 charset="0"/>
              </a:rPr>
              <a:t>за внимание!</a:t>
            </a:r>
            <a:endParaRPr lang="ru-RU" sz="9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5157192"/>
            <a:ext cx="5832648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МАДОУ МО ГК №3</a:t>
            </a:r>
          </a:p>
          <a:p>
            <a:pPr algn="ctr">
              <a:lnSpc>
                <a:spcPts val="2880"/>
              </a:lnSpc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И.А.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для постановки звуков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84217"/>
            <a:ext cx="4392488" cy="568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15696"/>
            <a:ext cx="5711667" cy="553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00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196752"/>
            <a:ext cx="518457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99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162" y="476672"/>
            <a:ext cx="4901118" cy="607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1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24744"/>
            <a:ext cx="496855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46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783" y="1196752"/>
            <a:ext cx="4689521" cy="535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015081" y="3776101"/>
            <a:ext cx="7085380" cy="2557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endParaRPr lang="ru-RU" sz="3200" dirty="0"/>
          </a:p>
        </p:txBody>
      </p:sp>
      <p:pic>
        <p:nvPicPr>
          <p:cNvPr id="4098" name="Picture 2" descr="F:\РМО\Фото для рмо\времена года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451" y="1916831"/>
            <a:ext cx="6423010" cy="449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9" y="667829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+mj-lt"/>
              </a:rPr>
              <a:t>СОСТАВЛЕНИЕ РАССКАЗА </a:t>
            </a:r>
          </a:p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+mj-lt"/>
              </a:rPr>
              <a:t>О ВРЕМЕНИ ГОДА  </a:t>
            </a:r>
            <a:endParaRPr lang="ru-RU" sz="28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198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54" y="908720"/>
            <a:ext cx="827491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486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3494</TotalTime>
  <Words>51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Игры для постановки звуков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Схематичная запись текста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педагогические технологии в образовательной деятельности</dc:title>
  <dc:creator>дмитрий</dc:creator>
  <cp:lastModifiedBy>ДетСад</cp:lastModifiedBy>
  <cp:revision>186</cp:revision>
  <dcterms:created xsi:type="dcterms:W3CDTF">2018-09-08T02:45:30Z</dcterms:created>
  <dcterms:modified xsi:type="dcterms:W3CDTF">2023-03-29T08:46:18Z</dcterms:modified>
</cp:coreProperties>
</file>