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57" r:id="rId4"/>
    <p:sldId id="258" r:id="rId5"/>
    <p:sldId id="260" r:id="rId6"/>
    <p:sldId id="261" r:id="rId7"/>
    <p:sldId id="259" r:id="rId8"/>
    <p:sldId id="263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426" y="-7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922175-F04E-4E42-BEA8-5A9755F40905}" type="datetimeFigureOut">
              <a:rPr lang="ru-RU" smtClean="0"/>
              <a:t>29.03.2023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E7DB8-F878-4667-B432-ED10C1443A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8617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922175-F04E-4E42-BEA8-5A9755F40905}" type="datetimeFigureOut">
              <a:rPr lang="ru-RU" smtClean="0"/>
              <a:t>29.03.2023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E7DB8-F878-4667-B432-ED10C1443A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30016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922175-F04E-4E42-BEA8-5A9755F40905}" type="datetimeFigureOut">
              <a:rPr lang="ru-RU" smtClean="0"/>
              <a:t>29.03.2023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E7DB8-F878-4667-B432-ED10C1443A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37190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922175-F04E-4E42-BEA8-5A9755F40905}" type="datetimeFigureOut">
              <a:rPr lang="ru-RU" smtClean="0"/>
              <a:t>29.03.2023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E7DB8-F878-4667-B432-ED10C1443A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11514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922175-F04E-4E42-BEA8-5A9755F40905}" type="datetimeFigureOut">
              <a:rPr lang="ru-RU" smtClean="0"/>
              <a:t>29.03.2023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E7DB8-F878-4667-B432-ED10C1443A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97600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922175-F04E-4E42-BEA8-5A9755F40905}" type="datetimeFigureOut">
              <a:rPr lang="ru-RU" smtClean="0"/>
              <a:t>29.03.2023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E7DB8-F878-4667-B432-ED10C1443A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6421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922175-F04E-4E42-BEA8-5A9755F40905}" type="datetimeFigureOut">
              <a:rPr lang="ru-RU" smtClean="0"/>
              <a:t>29.03.2023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E7DB8-F878-4667-B432-ED10C1443A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99139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922175-F04E-4E42-BEA8-5A9755F40905}" type="datetimeFigureOut">
              <a:rPr lang="ru-RU" smtClean="0"/>
              <a:t>29.03.2023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E7DB8-F878-4667-B432-ED10C1443A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98862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922175-F04E-4E42-BEA8-5A9755F40905}" type="datetimeFigureOut">
              <a:rPr lang="ru-RU" smtClean="0"/>
              <a:t>29.03.2023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E7DB8-F878-4667-B432-ED10C1443A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01341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922175-F04E-4E42-BEA8-5A9755F40905}" type="datetimeFigureOut">
              <a:rPr lang="ru-RU" smtClean="0"/>
              <a:t>29.03.2023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E7DB8-F878-4667-B432-ED10C1443A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26502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922175-F04E-4E42-BEA8-5A9755F40905}" type="datetimeFigureOut">
              <a:rPr lang="ru-RU" smtClean="0"/>
              <a:t>29.03.2023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E7DB8-F878-4667-B432-ED10C1443A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00654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922175-F04E-4E42-BEA8-5A9755F40905}" type="datetimeFigureOut">
              <a:rPr lang="ru-RU" smtClean="0"/>
              <a:t>29.03.2023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FE7DB8-F878-4667-B432-ED10C1443A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0194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59632" y="1412776"/>
            <a:ext cx="6400800" cy="1752600"/>
          </a:xfrm>
        </p:spPr>
        <p:txBody>
          <a:bodyPr>
            <a:noAutofit/>
          </a:bodyPr>
          <a:lstStyle/>
          <a:p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Приемы постановки и автоматизации свистящих звуков посредством игр и игровых упражнений</a:t>
            </a:r>
            <a:endParaRPr lang="ru-RU" sz="4000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652120" y="5085184"/>
            <a:ext cx="316835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Подготовила: 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Трушина Э.Н.</a:t>
            </a:r>
          </a:p>
          <a:p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учитель-логопед</a:t>
            </a:r>
          </a:p>
          <a:p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МБДОУ детский сад № 7 </a:t>
            </a:r>
          </a:p>
          <a:p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Апшеронск. </a:t>
            </a:r>
            <a:endParaRPr lang="ru-RU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8042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37638" y="2420888"/>
            <a:ext cx="6392760" cy="3905275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ru-RU" sz="3600" dirty="0" smtClean="0">
                <a:solidFill>
                  <a:schemeClr val="accent5">
                    <a:lumMod val="50000"/>
                  </a:schemeClr>
                </a:solidFill>
              </a:rPr>
              <a:t>1 этап </a:t>
            </a:r>
            <a:r>
              <a:rPr lang="ru-RU" sz="3600" dirty="0" smtClean="0"/>
              <a:t>– подготовительный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3600" dirty="0" smtClean="0">
                <a:solidFill>
                  <a:schemeClr val="accent5">
                    <a:lumMod val="50000"/>
                  </a:schemeClr>
                </a:solidFill>
              </a:rPr>
              <a:t>2 этап </a:t>
            </a:r>
            <a:r>
              <a:rPr lang="ru-RU" sz="3600" dirty="0" smtClean="0"/>
              <a:t>– постановка звука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3600" dirty="0" smtClean="0">
                <a:solidFill>
                  <a:schemeClr val="accent5">
                    <a:lumMod val="50000"/>
                  </a:schemeClr>
                </a:solidFill>
              </a:rPr>
              <a:t>3 этап </a:t>
            </a:r>
            <a:r>
              <a:rPr lang="ru-RU" sz="3600" dirty="0" smtClean="0"/>
              <a:t>– автоматизация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3600" dirty="0" smtClean="0">
                <a:solidFill>
                  <a:schemeClr val="accent5">
                    <a:lumMod val="50000"/>
                  </a:schemeClr>
                </a:solidFill>
              </a:rPr>
              <a:t>4 этап </a:t>
            </a:r>
            <a:r>
              <a:rPr lang="ru-RU" sz="3600" dirty="0" smtClean="0"/>
              <a:t>– дифференциация </a:t>
            </a:r>
            <a:endParaRPr lang="ru-RU" sz="3600" dirty="0"/>
          </a:p>
        </p:txBody>
      </p:sp>
      <p:sp>
        <p:nvSpPr>
          <p:cNvPr id="4" name="Овал 3"/>
          <p:cNvSpPr/>
          <p:nvPr/>
        </p:nvSpPr>
        <p:spPr>
          <a:xfrm>
            <a:off x="1825988" y="347512"/>
            <a:ext cx="5400600" cy="1152128"/>
          </a:xfrm>
          <a:prstGeom prst="ellipse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2411760" y="569633"/>
            <a:ext cx="464451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Постановка звуков</a:t>
            </a:r>
            <a:endParaRPr lang="ru-RU" sz="4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3205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1" name="Picture 7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2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159732" y="476672"/>
            <a:ext cx="482453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Веселые прищепки </a:t>
            </a:r>
            <a:endParaRPr lang="ru-RU" sz="4400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33" name="Picture 9" descr="https://sun9-34.userapi.com/impg/vhoMwgD9jy5KAcg9YT_q-c-44DS6NRqWLPcdmw/LByvaby6aog.jpg?size=1620x2160&amp;quality=96&amp;sign=7fa0a2a8bf8614a9e118906c8dd8bbe2&amp;type=album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890" b="16690"/>
          <a:stretch/>
        </p:blipFill>
        <p:spPr bwMode="auto">
          <a:xfrm>
            <a:off x="2330751" y="1568311"/>
            <a:ext cx="4482498" cy="42087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96830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1" name="Picture 7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2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460158" y="235967"/>
            <a:ext cx="219624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Бассейн</a:t>
            </a:r>
            <a:endParaRPr lang="ru-RU" sz="4400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2" name="Picture 2" descr="https://sun9-5.userapi.com/impg/aywb5ng2szdKgsuD_ANfl06TsAAJzOFzzoy8Og/t9mzq_Xd494.jpg?size=1587x2160&amp;quality=96&amp;sign=eded4421acbc4bb7772a37f05e6c1ff7&amp;type=albu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4651" y="1268760"/>
            <a:ext cx="3227257" cy="4392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3578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1" name="Picture 7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2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280996" y="620687"/>
            <a:ext cx="258200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Лабиринт</a:t>
            </a:r>
            <a:endParaRPr lang="ru-RU" sz="4400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3" name="Picture 1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827"/>
          <a:stretch/>
        </p:blipFill>
        <p:spPr bwMode="auto">
          <a:xfrm>
            <a:off x="2615488" y="1628800"/>
            <a:ext cx="3913025" cy="44437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852989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1" name="Picture 7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2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635896" y="404664"/>
            <a:ext cx="187220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Шарик</a:t>
            </a:r>
            <a:endParaRPr lang="ru-RU" sz="4400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49" name="Picture 1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88" t="7574" r="7206" b="15566"/>
          <a:stretch/>
        </p:blipFill>
        <p:spPr bwMode="auto">
          <a:xfrm>
            <a:off x="0" y="1174105"/>
            <a:ext cx="3636952" cy="25503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77" b="7637"/>
          <a:stretch/>
        </p:blipFill>
        <p:spPr bwMode="auto">
          <a:xfrm>
            <a:off x="5605271" y="1127396"/>
            <a:ext cx="3538729" cy="2643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89" r="3624"/>
          <a:stretch/>
        </p:blipFill>
        <p:spPr bwMode="auto">
          <a:xfrm>
            <a:off x="2839768" y="3806523"/>
            <a:ext cx="3464464" cy="30043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237718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1" name="Picture 7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2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735796" y="476672"/>
            <a:ext cx="367240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в окошке?</a:t>
            </a:r>
            <a:endParaRPr lang="ru-RU" sz="4400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7" name="Picture 1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3" t="8857" r="-613" b="11133"/>
          <a:stretch/>
        </p:blipFill>
        <p:spPr bwMode="auto">
          <a:xfrm>
            <a:off x="179512" y="1628800"/>
            <a:ext cx="3906284" cy="41672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132856"/>
            <a:ext cx="4176464" cy="31323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8927060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1" name="Picture 7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2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113838" y="476672"/>
            <a:ext cx="291632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Ступеньки</a:t>
            </a:r>
            <a:endParaRPr lang="ru-RU" sz="4400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3600" y="1556791"/>
            <a:ext cx="3600400" cy="48005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1246113"/>
            <a:ext cx="2016224" cy="25791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882" b="21138"/>
          <a:stretch/>
        </p:blipFill>
        <p:spPr bwMode="auto">
          <a:xfrm>
            <a:off x="467544" y="3958177"/>
            <a:ext cx="2991479" cy="27363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777792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1" name="Picture 7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2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783410" y="2132856"/>
            <a:ext cx="55771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  <a:endParaRPr lang="ru-RU" sz="4400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743402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70</TotalTime>
  <Words>60</Words>
  <Application>Microsoft Office PowerPoint</Application>
  <PresentationFormat>Экран (4:3)</PresentationFormat>
  <Paragraphs>17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Эллада</dc:creator>
  <cp:lastModifiedBy>Эллада</cp:lastModifiedBy>
  <cp:revision>7</cp:revision>
  <dcterms:created xsi:type="dcterms:W3CDTF">2023-03-29T11:01:47Z</dcterms:created>
  <dcterms:modified xsi:type="dcterms:W3CDTF">2023-03-29T12:12:21Z</dcterms:modified>
</cp:coreProperties>
</file>