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78" r:id="rId1"/>
  </p:sldMasterIdLst>
  <p:notesMasterIdLst>
    <p:notesMasterId r:id="rId8"/>
  </p:notesMasterIdLst>
  <p:sldIdLst>
    <p:sldId id="256" r:id="rId2"/>
    <p:sldId id="363" r:id="rId3"/>
    <p:sldId id="366" r:id="rId4"/>
    <p:sldId id="290" r:id="rId5"/>
    <p:sldId id="365" r:id="rId6"/>
    <p:sldId id="3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03E6C"/>
    <a:srgbClr val="008000"/>
    <a:srgbClr val="FFFFCC"/>
    <a:srgbClr val="263A28"/>
    <a:srgbClr val="1F9956"/>
    <a:srgbClr val="CCECFF"/>
    <a:srgbClr val="CCFFFF"/>
    <a:srgbClr val="CC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8" autoAdjust="0"/>
    <p:restoredTop sz="99876" autoAdjust="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0F5C1-8A22-4539-891E-99729FA93788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CC3DC-0019-4C70-9671-41164EBF21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21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A3E358-9748-402A-80C5-AF5905919423}" type="slidenum">
              <a:rPr lang="ru-RU" smtClean="0"/>
              <a:pPr/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72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32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3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57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81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19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856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35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9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54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83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7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0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3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29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610C30-5A9B-4361-93AE-66B011410200}" type="datetimeFigureOut">
              <a:rPr lang="ru-RU" smtClean="0"/>
              <a:pPr/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3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package" Target="../embeddings/_________Microsoft_Word.docx"/><Relationship Id="rId4" Type="http://schemas.openxmlformats.org/officeDocument/2006/relationships/hyperlink" Target="mailto:diagn.omo@bk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554480" y="1337925"/>
            <a:ext cx="9380220" cy="3176925"/>
          </a:xfrm>
          <a:prstGeom prst="rect">
            <a:avLst/>
          </a:prstGeom>
          <a:solidFill>
            <a:srgbClr val="FFFFCC">
              <a:alpha val="16078"/>
            </a:srgb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</a:t>
            </a: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сопровождение подростков мигрантов в период адаптации </a:t>
            </a: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профилактика аутодеструктивного поведения</a:t>
            </a:r>
            <a:endParaRPr lang="ru-RU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							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81475" y="4762501"/>
            <a:ext cx="6515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Сташкевич Евгения Ромуальдовна, </a:t>
            </a:r>
          </a:p>
          <a:p>
            <a:pPr algn="r"/>
            <a:r>
              <a:rPr lang="ru-RU" sz="2400" b="1" dirty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педагог-психолог ОМО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0924" y="599261"/>
            <a:ext cx="60960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бюджетное учреждение, осуществляющее</a:t>
            </a:r>
            <a:b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психолого-педагогическую и медико-социальную помощь</a:t>
            </a:r>
            <a:b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«Центр диагностики и консультирования» Краснодарского края</a:t>
            </a:r>
            <a:endParaRPr lang="ru-RU" dirty="0"/>
          </a:p>
        </p:txBody>
      </p:sp>
      <p:pic>
        <p:nvPicPr>
          <p:cNvPr id="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1" y="529329"/>
            <a:ext cx="1884338" cy="176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5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15048" y="2233169"/>
            <a:ext cx="7356761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дезорганизованность, неудачливость, снижение успеваемости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отчужденность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избегание в отношениях, резкие изменения в отношениях,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депрессия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недоверчивость,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подозрительность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озлобленность, агрессивность, бунт дома или в школе, желание мести, активность, связанная с ответом на возможную травматизацию.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отчаяние, склонность к несчастным случаям, опасные для жизни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8137" y="663509"/>
            <a:ext cx="8461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Социально-психологические особенности поведения подростков </a:t>
            </a:r>
          </a:p>
          <a:p>
            <a:pPr algn="ctr"/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как вынужденных мигрантов</a:t>
            </a:r>
            <a:endParaRPr lang="ru-RU" sz="2800" b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1548" y="1630262"/>
            <a:ext cx="7773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dirty="0" smtClean="0">
              <a:solidFill>
                <a:srgbClr val="003E6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58" y="2153181"/>
            <a:ext cx="3258590" cy="276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56458" y="5015317"/>
            <a:ext cx="10615351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бессмысленность существования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одиночества, попытка отдалиться и защититься от чувства стыда, вины, унижения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сна и питания, в том числе ночные кошмары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13" y="487216"/>
            <a:ext cx="188992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053" y="607301"/>
            <a:ext cx="1889924" cy="17618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86" y="2502276"/>
            <a:ext cx="4114801" cy="3405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000977" y="841918"/>
            <a:ext cx="8279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социально-психологической адаптированности личности</a:t>
            </a:r>
            <a:endParaRPr lang="ru-RU" sz="2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20887" y="1796026"/>
            <a:ext cx="63259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осознает, как она должна вести себя в новой для нее социальной среде, но еще не готова признать и принять систему ценностей новой среды и стремится придерживаться прежней системы ценностей;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терпимости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и новая среда проявляют взаимную терпимость к системам ценностей и образцам поведения друг друга;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аккомодация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признание и принятие личностью основных элементов системы ценностей новой среды при одновременном признании некоторых ценностей личности новой социальной средой;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ассимиляция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полное совпадение систем ценностей личности и среды.</a:t>
            </a:r>
          </a:p>
        </p:txBody>
      </p:sp>
    </p:spTree>
    <p:extLst>
      <p:ext uri="{BB962C8B-B14F-4D97-AF65-F5344CB8AC3E}">
        <p14:creationId xmlns:p14="http://schemas.microsoft.com/office/powerpoint/2010/main" val="15236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922" y="661062"/>
            <a:ext cx="1889924" cy="17618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84845" y="831273"/>
            <a:ext cx="86617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системной работы педагога психолога по адаптации подростков беженцев</a:t>
            </a:r>
            <a:endParaRPr lang="ru-RU" sz="2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92" y="2422959"/>
            <a:ext cx="3374969" cy="332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156364" y="1908491"/>
            <a:ext cx="7290260" cy="41624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оценки психоэмоционального состояния подростков и уровня психологического климата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проведению мониторинга психоэмоционального состояния обучающихся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20.08.2021г. №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470113-17826/4)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получения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психологической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консультаций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повышения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адаптационных способностей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социально-психологической адаптированности, адекватного позитивного восприятия социальной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675" y="702626"/>
            <a:ext cx="1889924" cy="17618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08712" y="702627"/>
            <a:ext cx="79885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для классных руководителей, </a:t>
            </a:r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педагогов,  педагогов по работе </a:t>
            </a:r>
            <a:r>
              <a:rPr lang="ru-RU" sz="2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подростками-беженцами</a:t>
            </a:r>
            <a:endParaRPr lang="ru-RU" sz="2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" y="2664029"/>
            <a:ext cx="4098176" cy="3321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680065" y="2144684"/>
            <a:ext cx="6708371" cy="4002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осуществлять личностно-ориентированный подход на уроках и во внеурочной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деятельности, постоянно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удерживать в «поле зрения» подростков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мигрантов;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ситуацию успеха;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успешной адаптации 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группах, учитывая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психологическое состояние подростков, их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нужды;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выделять и не акцентировать внимание на том, что подросток беженец;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поручать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самые разные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силу их умений и возможностей;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5"/>
          <p:cNvSpPr>
            <a:spLocks noChangeArrowheads="1"/>
          </p:cNvSpPr>
          <p:nvPr/>
        </p:nvSpPr>
        <p:spPr bwMode="auto">
          <a:xfrm>
            <a:off x="2124075" y="2415276"/>
            <a:ext cx="93027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Краснодар, улица Железнодорожная,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2/1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тел.: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(861)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992-66-73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электронная почта: </a:t>
            </a:r>
            <a:r>
              <a:rPr lang="ru-RU" b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diagn.omo@bk.ru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000" name="Прямоугольник 5"/>
          <p:cNvSpPr>
            <a:spLocks noChangeArrowheads="1"/>
          </p:cNvSpPr>
          <p:nvPr/>
        </p:nvSpPr>
        <p:spPr bwMode="auto">
          <a:xfrm>
            <a:off x="3228975" y="801964"/>
            <a:ext cx="8191499" cy="144655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психолого-педагогическую помощь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 </a:t>
            </a:r>
          </a:p>
          <a:p>
            <a:pPr algn="ctr">
              <a:defRPr/>
            </a:pPr>
            <a:r>
              <a:rPr lang="ru-RU" sz="20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  <a:endParaRPr lang="ru-RU" sz="2000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40964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701061"/>
              </p:ext>
            </p:extLst>
          </p:nvPr>
        </p:nvGraphicFramePr>
        <p:xfrm>
          <a:off x="958733" y="609950"/>
          <a:ext cx="1927342" cy="2041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Документ" r:id="rId5" imgW="1398062" imgH="1237897" progId="Word.Document.12">
                  <p:embed/>
                </p:oleObj>
              </mc:Choice>
              <mc:Fallback>
                <p:oleObj name="Документ" r:id="rId5" imgW="1398062" imgH="123789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733" y="609950"/>
                        <a:ext cx="1927342" cy="20418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7E0F42-D7CD-415A-8654-AEFBA2001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5471" y="3467100"/>
            <a:ext cx="6370872" cy="29080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3589</TotalTime>
  <Words>373</Words>
  <Application>Microsoft Office PowerPoint</Application>
  <PresentationFormat>Широкоэкранный</PresentationFormat>
  <Paragraphs>39</Paragraphs>
  <Slides>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292</cp:revision>
  <dcterms:created xsi:type="dcterms:W3CDTF">2017-01-06T07:30:21Z</dcterms:created>
  <dcterms:modified xsi:type="dcterms:W3CDTF">2022-03-23T11:35:41Z</dcterms:modified>
</cp:coreProperties>
</file>