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74" r:id="rId2"/>
    <p:sldId id="258" r:id="rId3"/>
    <p:sldId id="264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3B4"/>
    <a:srgbClr val="FAF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168C1-A560-4828-A6F0-A247E4CD2F73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A8ABA5-227F-479A-BFE5-6F87998A42D8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Неуспеваемость</a:t>
          </a:r>
          <a:endParaRPr lang="ru-RU" b="1" i="1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817EB9-E0C6-4A2D-B327-73E6B02E6385}" type="parTrans" cxnId="{ED9E84DF-AD6D-446E-8253-E2A933551C80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654BD6-1F75-4C30-A9E2-A6A3248A3149}" type="sibTrans" cxnId="{ED9E84DF-AD6D-446E-8253-E2A933551C80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254685-5BBC-4482-9BD2-10C47B2FB349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Нарушение взаимоотношений со сверстниками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73E94-CD4A-4239-9E21-5DB339A7A808}" type="parTrans" cxnId="{E63DAA11-E92D-4D2C-868D-25664AB25DBE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D12C94-6D09-4316-B0E4-72D9D764CCC8}" type="sibTrans" cxnId="{E63DAA11-E92D-4D2C-868D-25664AB25DBE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82163B-8E17-499C-8228-A8CFEE035D98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Эмоциональные нарушения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7779A-61BB-474E-9D56-3634CBABA1CF}" type="parTrans" cxnId="{7095D266-433B-44E3-8DBA-35D8C61F2047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FE7E7E-1147-4015-9475-F6C3B29F2E58}" type="sibTrans" cxnId="{7095D266-433B-44E3-8DBA-35D8C61F2047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E69718-E9BC-4F84-92B1-AAC417014991}">
      <dgm:prSet/>
      <dgm:spPr/>
      <dgm:t>
        <a:bodyPr/>
        <a:lstStyle/>
        <a:p>
          <a:r>
            <a: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Поведенческие отклонения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DA7AE0-7422-4489-B78F-AF98E5B5ADB5}" type="parTrans" cxnId="{C7C313CB-F387-4CD9-BB53-CD3E1F62942E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5E220F-1AB7-452C-A99C-297B34B8A20D}" type="sibTrans" cxnId="{C7C313CB-F387-4CD9-BB53-CD3E1F62942E}">
      <dgm:prSet/>
      <dgm:spPr/>
      <dgm:t>
        <a:bodyPr/>
        <a:lstStyle/>
        <a:p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2C4D0-A2D0-4756-AB1B-0A851AC3231F}" type="pres">
      <dgm:prSet presAssocID="{163168C1-A560-4828-A6F0-A247E4CD2F7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747DC645-4906-46DB-AFE5-BCEF85169237}" type="pres">
      <dgm:prSet presAssocID="{20A8ABA5-227F-479A-BFE5-6F87998A42D8}" presName="parenttextcomposite" presStyleCnt="0"/>
      <dgm:spPr/>
    </dgm:pt>
    <dgm:pt modelId="{2DB4625E-4BD6-4590-B54F-CEAA5391967F}" type="pres">
      <dgm:prSet presAssocID="{20A8ABA5-227F-479A-BFE5-6F87998A42D8}" presName="parenttext" presStyleLbl="revTx" presStyleIdx="0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7199E-97B0-428D-AFDC-697084798054}" type="pres">
      <dgm:prSet presAssocID="{20A8ABA5-227F-479A-BFE5-6F87998A42D8}" presName="parallelogramComposite" presStyleCnt="0"/>
      <dgm:spPr/>
    </dgm:pt>
    <dgm:pt modelId="{A3B366AE-60D9-4322-8F19-03D930593B7D}" type="pres">
      <dgm:prSet presAssocID="{20A8ABA5-227F-479A-BFE5-6F87998A42D8}" presName="parallelogram1" presStyleLbl="alignNode1" presStyleIdx="0" presStyleCnt="28"/>
      <dgm:spPr/>
    </dgm:pt>
    <dgm:pt modelId="{045596FE-6838-47D5-8385-017644AAB6CA}" type="pres">
      <dgm:prSet presAssocID="{20A8ABA5-227F-479A-BFE5-6F87998A42D8}" presName="parallelogram2" presStyleLbl="alignNode1" presStyleIdx="1" presStyleCnt="28"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B0D9DA9D-9DBD-4D3D-855D-2328F9D30B06}" type="pres">
      <dgm:prSet presAssocID="{20A8ABA5-227F-479A-BFE5-6F87998A42D8}" presName="parallelogram3" presStyleLbl="alignNode1" presStyleIdx="2" presStyleCnt="28"/>
      <dgm:spPr/>
    </dgm:pt>
    <dgm:pt modelId="{434EDC55-157E-429E-A015-6317FCD9316B}" type="pres">
      <dgm:prSet presAssocID="{20A8ABA5-227F-479A-BFE5-6F87998A42D8}" presName="parallelogram4" presStyleLbl="alignNode1" presStyleIdx="3" presStyleCnt="28"/>
      <dgm:spPr/>
    </dgm:pt>
    <dgm:pt modelId="{1A0A4D0F-945F-470C-8485-6BE1C63E23CD}" type="pres">
      <dgm:prSet presAssocID="{20A8ABA5-227F-479A-BFE5-6F87998A42D8}" presName="parallelogram5" presStyleLbl="alignNode1" presStyleIdx="4" presStyleCnt="28"/>
      <dgm:spPr/>
    </dgm:pt>
    <dgm:pt modelId="{B4FFC6B4-8015-47EF-A47C-7F9C62BBEAFB}" type="pres">
      <dgm:prSet presAssocID="{20A8ABA5-227F-479A-BFE5-6F87998A42D8}" presName="parallelogram6" presStyleLbl="alignNode1" presStyleIdx="5" presStyleCnt="28"/>
      <dgm:spPr/>
    </dgm:pt>
    <dgm:pt modelId="{99D02B37-85DD-49FE-8104-304160138E05}" type="pres">
      <dgm:prSet presAssocID="{20A8ABA5-227F-479A-BFE5-6F87998A42D8}" presName="parallelogram7" presStyleLbl="alignNode1" presStyleIdx="6" presStyleCnt="28"/>
      <dgm:spPr/>
    </dgm:pt>
    <dgm:pt modelId="{0961EFAC-C3FE-4819-A304-CB1928A3244B}" type="pres">
      <dgm:prSet presAssocID="{61654BD6-1F75-4C30-A9E2-A6A3248A3149}" presName="sibTrans" presStyleCnt="0"/>
      <dgm:spPr/>
    </dgm:pt>
    <dgm:pt modelId="{81DA0EAF-6E7E-4487-99B6-EA2A84BEE409}" type="pres">
      <dgm:prSet presAssocID="{7A254685-5BBC-4482-9BD2-10C47B2FB349}" presName="parenttextcomposite" presStyleCnt="0"/>
      <dgm:spPr/>
    </dgm:pt>
    <dgm:pt modelId="{7C626277-751F-4B09-89CC-CDDAF306AB19}" type="pres">
      <dgm:prSet presAssocID="{7A254685-5BBC-4482-9BD2-10C47B2FB349}" presName="parenttext" presStyleLbl="revTx" presStyleIdx="1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70724-783C-4615-B210-5B467D0ACBA3}" type="pres">
      <dgm:prSet presAssocID="{7A254685-5BBC-4482-9BD2-10C47B2FB349}" presName="parallelogramComposite" presStyleCnt="0"/>
      <dgm:spPr/>
    </dgm:pt>
    <dgm:pt modelId="{2BB29912-382C-4FDF-98E6-9C924E6F151F}" type="pres">
      <dgm:prSet presAssocID="{7A254685-5BBC-4482-9BD2-10C47B2FB349}" presName="parallelogram1" presStyleLbl="alignNode1" presStyleIdx="7" presStyleCnt="28"/>
      <dgm:spPr/>
    </dgm:pt>
    <dgm:pt modelId="{F3CE21FD-FB9A-4EB5-9E31-23F20C641444}" type="pres">
      <dgm:prSet presAssocID="{7A254685-5BBC-4482-9BD2-10C47B2FB349}" presName="parallelogram2" presStyleLbl="alignNode1" presStyleIdx="8" presStyleCnt="28"/>
      <dgm:spPr/>
    </dgm:pt>
    <dgm:pt modelId="{E2AAA157-94C3-457C-A921-0F67B128849E}" type="pres">
      <dgm:prSet presAssocID="{7A254685-5BBC-4482-9BD2-10C47B2FB349}" presName="parallelogram3" presStyleLbl="alignNode1" presStyleIdx="9" presStyleCnt="28"/>
      <dgm:spPr/>
    </dgm:pt>
    <dgm:pt modelId="{CA658D16-8A33-40A9-83BA-3726994DBFDE}" type="pres">
      <dgm:prSet presAssocID="{7A254685-5BBC-4482-9BD2-10C47B2FB349}" presName="parallelogram4" presStyleLbl="alignNode1" presStyleIdx="10" presStyleCnt="28"/>
      <dgm:spPr/>
    </dgm:pt>
    <dgm:pt modelId="{B6F60D89-A960-4678-B488-25F2A116F564}" type="pres">
      <dgm:prSet presAssocID="{7A254685-5BBC-4482-9BD2-10C47B2FB349}" presName="parallelogram5" presStyleLbl="alignNode1" presStyleIdx="11" presStyleCnt="28"/>
      <dgm:spPr/>
    </dgm:pt>
    <dgm:pt modelId="{B4C58D6F-450C-47E9-B218-6F56EFA66CE0}" type="pres">
      <dgm:prSet presAssocID="{7A254685-5BBC-4482-9BD2-10C47B2FB349}" presName="parallelogram6" presStyleLbl="alignNode1" presStyleIdx="12" presStyleCnt="28"/>
      <dgm:spPr/>
    </dgm:pt>
    <dgm:pt modelId="{E5F4A108-B476-4F4F-B61C-E82E967FC416}" type="pres">
      <dgm:prSet presAssocID="{7A254685-5BBC-4482-9BD2-10C47B2FB349}" presName="parallelogram7" presStyleLbl="alignNode1" presStyleIdx="13" presStyleCnt="28"/>
      <dgm:spPr/>
    </dgm:pt>
    <dgm:pt modelId="{3691903A-DB23-400E-8B80-B45128E96B11}" type="pres">
      <dgm:prSet presAssocID="{BAD12C94-6D09-4316-B0E4-72D9D764CCC8}" presName="sibTrans" presStyleCnt="0"/>
      <dgm:spPr/>
    </dgm:pt>
    <dgm:pt modelId="{53A1872A-4060-4069-A0C1-1675E9524D29}" type="pres">
      <dgm:prSet presAssocID="{F082163B-8E17-499C-8228-A8CFEE035D98}" presName="parenttextcomposite" presStyleCnt="0"/>
      <dgm:spPr/>
    </dgm:pt>
    <dgm:pt modelId="{E4BFC5A2-6C80-454A-AB65-C7DB2C2033EC}" type="pres">
      <dgm:prSet presAssocID="{F082163B-8E17-499C-8228-A8CFEE035D98}" presName="parenttext" presStyleLbl="revTx" presStyleIdx="2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DE942-04B3-4396-A384-6F400C0876C1}" type="pres">
      <dgm:prSet presAssocID="{F082163B-8E17-499C-8228-A8CFEE035D98}" presName="parallelogramComposite" presStyleCnt="0"/>
      <dgm:spPr/>
    </dgm:pt>
    <dgm:pt modelId="{C9B3E8AB-92D1-4017-A17D-360589C4B18A}" type="pres">
      <dgm:prSet presAssocID="{F082163B-8E17-499C-8228-A8CFEE035D98}" presName="parallelogram1" presStyleLbl="alignNode1" presStyleIdx="14" presStyleCnt="28"/>
      <dgm:spPr/>
    </dgm:pt>
    <dgm:pt modelId="{42CCE154-2CD2-4FBD-B8BB-E43A3058E0BA}" type="pres">
      <dgm:prSet presAssocID="{F082163B-8E17-499C-8228-A8CFEE035D98}" presName="parallelogram2" presStyleLbl="alignNode1" presStyleIdx="15" presStyleCnt="28"/>
      <dgm:spPr/>
    </dgm:pt>
    <dgm:pt modelId="{D131AE67-313E-4870-BF37-CA704571E2A5}" type="pres">
      <dgm:prSet presAssocID="{F082163B-8E17-499C-8228-A8CFEE035D98}" presName="parallelogram3" presStyleLbl="alignNode1" presStyleIdx="16" presStyleCnt="28"/>
      <dgm:spPr/>
    </dgm:pt>
    <dgm:pt modelId="{766766D1-5A45-4E65-B370-1A776F774148}" type="pres">
      <dgm:prSet presAssocID="{F082163B-8E17-499C-8228-A8CFEE035D98}" presName="parallelogram4" presStyleLbl="alignNode1" presStyleIdx="17" presStyleCnt="28"/>
      <dgm:spPr/>
    </dgm:pt>
    <dgm:pt modelId="{32763BD4-7CF3-4133-B726-6D5221B8CCA5}" type="pres">
      <dgm:prSet presAssocID="{F082163B-8E17-499C-8228-A8CFEE035D98}" presName="parallelogram5" presStyleLbl="alignNode1" presStyleIdx="18" presStyleCnt="28"/>
      <dgm:spPr/>
    </dgm:pt>
    <dgm:pt modelId="{A6001D0A-EB25-4396-89F8-7B3EC8F6207C}" type="pres">
      <dgm:prSet presAssocID="{F082163B-8E17-499C-8228-A8CFEE035D98}" presName="parallelogram6" presStyleLbl="alignNode1" presStyleIdx="19" presStyleCnt="28"/>
      <dgm:spPr/>
    </dgm:pt>
    <dgm:pt modelId="{0DAD6A5F-5567-455D-8698-3C5471B4AF63}" type="pres">
      <dgm:prSet presAssocID="{F082163B-8E17-499C-8228-A8CFEE035D98}" presName="parallelogram7" presStyleLbl="alignNode1" presStyleIdx="20" presStyleCnt="28"/>
      <dgm:spPr/>
    </dgm:pt>
    <dgm:pt modelId="{6CF8FBB9-BB04-471E-BBC2-1A1C0440FA9A}" type="pres">
      <dgm:prSet presAssocID="{52FE7E7E-1147-4015-9475-F6C3B29F2E58}" presName="sibTrans" presStyleCnt="0"/>
      <dgm:spPr/>
    </dgm:pt>
    <dgm:pt modelId="{DCF3365D-2C84-4DAD-992A-7167C625513C}" type="pres">
      <dgm:prSet presAssocID="{9DE69718-E9BC-4F84-92B1-AAC417014991}" presName="parenttextcomposite" presStyleCnt="0"/>
      <dgm:spPr/>
    </dgm:pt>
    <dgm:pt modelId="{BDC2E4CF-FDE2-4D4B-9D4A-628BAD150FEA}" type="pres">
      <dgm:prSet presAssocID="{9DE69718-E9BC-4F84-92B1-AAC417014991}" presName="parenttext" presStyleLbl="revTx" presStyleIdx="3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D8C94-DAC1-419B-AF58-C606E6A6D60A}" type="pres">
      <dgm:prSet presAssocID="{9DE69718-E9BC-4F84-92B1-AAC417014991}" presName="parallelogramComposite" presStyleCnt="0"/>
      <dgm:spPr/>
    </dgm:pt>
    <dgm:pt modelId="{80003D16-11C8-4F95-A871-2A9A7043267D}" type="pres">
      <dgm:prSet presAssocID="{9DE69718-E9BC-4F84-92B1-AAC417014991}" presName="parallelogram1" presStyleLbl="alignNode1" presStyleIdx="21" presStyleCnt="28"/>
      <dgm:spPr/>
    </dgm:pt>
    <dgm:pt modelId="{FC3C5CCB-134B-469B-9A13-B64D5FB46A38}" type="pres">
      <dgm:prSet presAssocID="{9DE69718-E9BC-4F84-92B1-AAC417014991}" presName="parallelogram2" presStyleLbl="alignNode1" presStyleIdx="22" presStyleCnt="28"/>
      <dgm:spPr/>
    </dgm:pt>
    <dgm:pt modelId="{CC42E61D-B5E7-4574-A94F-4B79AFEA5DC0}" type="pres">
      <dgm:prSet presAssocID="{9DE69718-E9BC-4F84-92B1-AAC417014991}" presName="parallelogram3" presStyleLbl="alignNode1" presStyleIdx="23" presStyleCnt="28"/>
      <dgm:spPr/>
    </dgm:pt>
    <dgm:pt modelId="{BBD7E24B-EF1F-4FB9-9960-4004B4E6A240}" type="pres">
      <dgm:prSet presAssocID="{9DE69718-E9BC-4F84-92B1-AAC417014991}" presName="parallelogram4" presStyleLbl="alignNode1" presStyleIdx="24" presStyleCnt="28"/>
      <dgm:spPr/>
    </dgm:pt>
    <dgm:pt modelId="{CE16C9AA-8F3B-4C61-AD3F-88C02E43285A}" type="pres">
      <dgm:prSet presAssocID="{9DE69718-E9BC-4F84-92B1-AAC417014991}" presName="parallelogram5" presStyleLbl="alignNode1" presStyleIdx="25" presStyleCnt="28"/>
      <dgm:spPr/>
    </dgm:pt>
    <dgm:pt modelId="{EB57A86A-FC4B-4756-BD59-753242A5960B}" type="pres">
      <dgm:prSet presAssocID="{9DE69718-E9BC-4F84-92B1-AAC417014991}" presName="parallelogram6" presStyleLbl="alignNode1" presStyleIdx="26" presStyleCnt="28"/>
      <dgm:spPr/>
    </dgm:pt>
    <dgm:pt modelId="{FAD6B47C-77B3-4C49-87B5-D54C2FCDD754}" type="pres">
      <dgm:prSet presAssocID="{9DE69718-E9BC-4F84-92B1-AAC417014991}" presName="parallelogram7" presStyleLbl="alignNode1" presStyleIdx="27" presStyleCnt="28"/>
      <dgm:spPr/>
    </dgm:pt>
  </dgm:ptLst>
  <dgm:cxnLst>
    <dgm:cxn modelId="{C7C313CB-F387-4CD9-BB53-CD3E1F62942E}" srcId="{163168C1-A560-4828-A6F0-A247E4CD2F73}" destId="{9DE69718-E9BC-4F84-92B1-AAC417014991}" srcOrd="3" destOrd="0" parTransId="{7FDA7AE0-7422-4489-B78F-AF98E5B5ADB5}" sibTransId="{B75E220F-1AB7-452C-A99C-297B34B8A20D}"/>
    <dgm:cxn modelId="{7A5084A0-E4C6-4BD1-A63F-6C322BC1B14A}" type="presOf" srcId="{9DE69718-E9BC-4F84-92B1-AAC417014991}" destId="{BDC2E4CF-FDE2-4D4B-9D4A-628BAD150FEA}" srcOrd="0" destOrd="0" presId="urn:microsoft.com/office/officeart/2008/layout/VerticalAccentList"/>
    <dgm:cxn modelId="{9CDF31C1-6192-4EB0-AC23-F2EC98D972B2}" type="presOf" srcId="{F082163B-8E17-499C-8228-A8CFEE035D98}" destId="{E4BFC5A2-6C80-454A-AB65-C7DB2C2033EC}" srcOrd="0" destOrd="0" presId="urn:microsoft.com/office/officeart/2008/layout/VerticalAccentList"/>
    <dgm:cxn modelId="{24D514C4-B605-489B-BB12-6FED0A19FA93}" type="presOf" srcId="{20A8ABA5-227F-479A-BFE5-6F87998A42D8}" destId="{2DB4625E-4BD6-4590-B54F-CEAA5391967F}" srcOrd="0" destOrd="0" presId="urn:microsoft.com/office/officeart/2008/layout/VerticalAccentList"/>
    <dgm:cxn modelId="{ED9E84DF-AD6D-446E-8253-E2A933551C80}" srcId="{163168C1-A560-4828-A6F0-A247E4CD2F73}" destId="{20A8ABA5-227F-479A-BFE5-6F87998A42D8}" srcOrd="0" destOrd="0" parTransId="{44817EB9-E0C6-4A2D-B327-73E6B02E6385}" sibTransId="{61654BD6-1F75-4C30-A9E2-A6A3248A3149}"/>
    <dgm:cxn modelId="{7095D266-433B-44E3-8DBA-35D8C61F2047}" srcId="{163168C1-A560-4828-A6F0-A247E4CD2F73}" destId="{F082163B-8E17-499C-8228-A8CFEE035D98}" srcOrd="2" destOrd="0" parTransId="{69F7779A-61BB-474E-9D56-3634CBABA1CF}" sibTransId="{52FE7E7E-1147-4015-9475-F6C3B29F2E58}"/>
    <dgm:cxn modelId="{94681D2C-1BDD-47AF-A425-D65A8BD90123}" type="presOf" srcId="{163168C1-A560-4828-A6F0-A247E4CD2F73}" destId="{26D2C4D0-A2D0-4756-AB1B-0A851AC3231F}" srcOrd="0" destOrd="0" presId="urn:microsoft.com/office/officeart/2008/layout/VerticalAccentList"/>
    <dgm:cxn modelId="{890C2342-F03E-4D28-A25F-FA3268E23CA0}" type="presOf" srcId="{7A254685-5BBC-4482-9BD2-10C47B2FB349}" destId="{7C626277-751F-4B09-89CC-CDDAF306AB19}" srcOrd="0" destOrd="0" presId="urn:microsoft.com/office/officeart/2008/layout/VerticalAccentList"/>
    <dgm:cxn modelId="{E63DAA11-E92D-4D2C-868D-25664AB25DBE}" srcId="{163168C1-A560-4828-A6F0-A247E4CD2F73}" destId="{7A254685-5BBC-4482-9BD2-10C47B2FB349}" srcOrd="1" destOrd="0" parTransId="{DEF73E94-CD4A-4239-9E21-5DB339A7A808}" sibTransId="{BAD12C94-6D09-4316-B0E4-72D9D764CCC8}"/>
    <dgm:cxn modelId="{B84FAB1A-A634-4ECE-AF90-C0F6D7AE534F}" type="presParOf" srcId="{26D2C4D0-A2D0-4756-AB1B-0A851AC3231F}" destId="{747DC645-4906-46DB-AFE5-BCEF85169237}" srcOrd="0" destOrd="0" presId="urn:microsoft.com/office/officeart/2008/layout/VerticalAccentList"/>
    <dgm:cxn modelId="{4A184FB1-F81D-4375-840A-277B625AE7FD}" type="presParOf" srcId="{747DC645-4906-46DB-AFE5-BCEF85169237}" destId="{2DB4625E-4BD6-4590-B54F-CEAA5391967F}" srcOrd="0" destOrd="0" presId="urn:microsoft.com/office/officeart/2008/layout/VerticalAccentList"/>
    <dgm:cxn modelId="{99661595-A1B0-48A9-AB86-C4162B5D4069}" type="presParOf" srcId="{26D2C4D0-A2D0-4756-AB1B-0A851AC3231F}" destId="{5057199E-97B0-428D-AFDC-697084798054}" srcOrd="1" destOrd="0" presId="urn:microsoft.com/office/officeart/2008/layout/VerticalAccentList"/>
    <dgm:cxn modelId="{17824D03-4B2F-47F4-899F-C3AF4242B804}" type="presParOf" srcId="{5057199E-97B0-428D-AFDC-697084798054}" destId="{A3B366AE-60D9-4322-8F19-03D930593B7D}" srcOrd="0" destOrd="0" presId="urn:microsoft.com/office/officeart/2008/layout/VerticalAccentList"/>
    <dgm:cxn modelId="{42D49111-18C4-485D-98C1-3B78EE6493AE}" type="presParOf" srcId="{5057199E-97B0-428D-AFDC-697084798054}" destId="{045596FE-6838-47D5-8385-017644AAB6CA}" srcOrd="1" destOrd="0" presId="urn:microsoft.com/office/officeart/2008/layout/VerticalAccentList"/>
    <dgm:cxn modelId="{E71B0BA8-3E51-450B-B44E-535203BDA7B3}" type="presParOf" srcId="{5057199E-97B0-428D-AFDC-697084798054}" destId="{B0D9DA9D-9DBD-4D3D-855D-2328F9D30B06}" srcOrd="2" destOrd="0" presId="urn:microsoft.com/office/officeart/2008/layout/VerticalAccentList"/>
    <dgm:cxn modelId="{ABDE51BD-D247-439C-8D22-7E19B266AA53}" type="presParOf" srcId="{5057199E-97B0-428D-AFDC-697084798054}" destId="{434EDC55-157E-429E-A015-6317FCD9316B}" srcOrd="3" destOrd="0" presId="urn:microsoft.com/office/officeart/2008/layout/VerticalAccentList"/>
    <dgm:cxn modelId="{8223461A-3701-421C-9D2A-3560F4E39FFC}" type="presParOf" srcId="{5057199E-97B0-428D-AFDC-697084798054}" destId="{1A0A4D0F-945F-470C-8485-6BE1C63E23CD}" srcOrd="4" destOrd="0" presId="urn:microsoft.com/office/officeart/2008/layout/VerticalAccentList"/>
    <dgm:cxn modelId="{8DD7C58E-9382-4EE2-B1E5-E60E7FC698D6}" type="presParOf" srcId="{5057199E-97B0-428D-AFDC-697084798054}" destId="{B4FFC6B4-8015-47EF-A47C-7F9C62BBEAFB}" srcOrd="5" destOrd="0" presId="urn:microsoft.com/office/officeart/2008/layout/VerticalAccentList"/>
    <dgm:cxn modelId="{B1138CAA-EB48-4756-AE59-0D991BD8AD81}" type="presParOf" srcId="{5057199E-97B0-428D-AFDC-697084798054}" destId="{99D02B37-85DD-49FE-8104-304160138E05}" srcOrd="6" destOrd="0" presId="urn:microsoft.com/office/officeart/2008/layout/VerticalAccentList"/>
    <dgm:cxn modelId="{55FC4024-A84E-498D-80D9-8422411CDFE8}" type="presParOf" srcId="{26D2C4D0-A2D0-4756-AB1B-0A851AC3231F}" destId="{0961EFAC-C3FE-4819-A304-CB1928A3244B}" srcOrd="2" destOrd="0" presId="urn:microsoft.com/office/officeart/2008/layout/VerticalAccentList"/>
    <dgm:cxn modelId="{CBB3233C-DDC9-4879-938B-6382B574A0E0}" type="presParOf" srcId="{26D2C4D0-A2D0-4756-AB1B-0A851AC3231F}" destId="{81DA0EAF-6E7E-4487-99B6-EA2A84BEE409}" srcOrd="3" destOrd="0" presId="urn:microsoft.com/office/officeart/2008/layout/VerticalAccentList"/>
    <dgm:cxn modelId="{297E74F2-B554-4174-B3E8-F118D7E72119}" type="presParOf" srcId="{81DA0EAF-6E7E-4487-99B6-EA2A84BEE409}" destId="{7C626277-751F-4B09-89CC-CDDAF306AB19}" srcOrd="0" destOrd="0" presId="urn:microsoft.com/office/officeart/2008/layout/VerticalAccentList"/>
    <dgm:cxn modelId="{4A17DD5E-90F3-4FD2-B351-191FC27FD003}" type="presParOf" srcId="{26D2C4D0-A2D0-4756-AB1B-0A851AC3231F}" destId="{87170724-783C-4615-B210-5B467D0ACBA3}" srcOrd="4" destOrd="0" presId="urn:microsoft.com/office/officeart/2008/layout/VerticalAccentList"/>
    <dgm:cxn modelId="{782F51C5-19B0-4E73-AFF7-B6395352EAC8}" type="presParOf" srcId="{87170724-783C-4615-B210-5B467D0ACBA3}" destId="{2BB29912-382C-4FDF-98E6-9C924E6F151F}" srcOrd="0" destOrd="0" presId="urn:microsoft.com/office/officeart/2008/layout/VerticalAccentList"/>
    <dgm:cxn modelId="{7CCDA0C1-B6D6-4F6A-81CB-13D5A2963F15}" type="presParOf" srcId="{87170724-783C-4615-B210-5B467D0ACBA3}" destId="{F3CE21FD-FB9A-4EB5-9E31-23F20C641444}" srcOrd="1" destOrd="0" presId="urn:microsoft.com/office/officeart/2008/layout/VerticalAccentList"/>
    <dgm:cxn modelId="{1976BA2B-377F-49F5-A173-12632F0D97D5}" type="presParOf" srcId="{87170724-783C-4615-B210-5B467D0ACBA3}" destId="{E2AAA157-94C3-457C-A921-0F67B128849E}" srcOrd="2" destOrd="0" presId="urn:microsoft.com/office/officeart/2008/layout/VerticalAccentList"/>
    <dgm:cxn modelId="{120993B3-22F7-41F5-BF00-F5B2EA998561}" type="presParOf" srcId="{87170724-783C-4615-B210-5B467D0ACBA3}" destId="{CA658D16-8A33-40A9-83BA-3726994DBFDE}" srcOrd="3" destOrd="0" presId="urn:microsoft.com/office/officeart/2008/layout/VerticalAccentList"/>
    <dgm:cxn modelId="{14FF8A85-CCDB-4623-96DB-22BE40656BCF}" type="presParOf" srcId="{87170724-783C-4615-B210-5B467D0ACBA3}" destId="{B6F60D89-A960-4678-B488-25F2A116F564}" srcOrd="4" destOrd="0" presId="urn:microsoft.com/office/officeart/2008/layout/VerticalAccentList"/>
    <dgm:cxn modelId="{7A26FA74-3587-4E74-875D-185CDC486B01}" type="presParOf" srcId="{87170724-783C-4615-B210-5B467D0ACBA3}" destId="{B4C58D6F-450C-47E9-B218-6F56EFA66CE0}" srcOrd="5" destOrd="0" presId="urn:microsoft.com/office/officeart/2008/layout/VerticalAccentList"/>
    <dgm:cxn modelId="{AD564249-8B18-499B-AFB7-60355C855DCC}" type="presParOf" srcId="{87170724-783C-4615-B210-5B467D0ACBA3}" destId="{E5F4A108-B476-4F4F-B61C-E82E967FC416}" srcOrd="6" destOrd="0" presId="urn:microsoft.com/office/officeart/2008/layout/VerticalAccentList"/>
    <dgm:cxn modelId="{377786C4-91D2-40D2-AB6D-A9046CB62797}" type="presParOf" srcId="{26D2C4D0-A2D0-4756-AB1B-0A851AC3231F}" destId="{3691903A-DB23-400E-8B80-B45128E96B11}" srcOrd="5" destOrd="0" presId="urn:microsoft.com/office/officeart/2008/layout/VerticalAccentList"/>
    <dgm:cxn modelId="{34026E3D-E015-4ED7-A154-489FF813B7E2}" type="presParOf" srcId="{26D2C4D0-A2D0-4756-AB1B-0A851AC3231F}" destId="{53A1872A-4060-4069-A0C1-1675E9524D29}" srcOrd="6" destOrd="0" presId="urn:microsoft.com/office/officeart/2008/layout/VerticalAccentList"/>
    <dgm:cxn modelId="{C82255A9-4D7C-43D3-B553-55218613A4AB}" type="presParOf" srcId="{53A1872A-4060-4069-A0C1-1675E9524D29}" destId="{E4BFC5A2-6C80-454A-AB65-C7DB2C2033EC}" srcOrd="0" destOrd="0" presId="urn:microsoft.com/office/officeart/2008/layout/VerticalAccentList"/>
    <dgm:cxn modelId="{073481D6-C361-4108-A954-EDB077CAA4F0}" type="presParOf" srcId="{26D2C4D0-A2D0-4756-AB1B-0A851AC3231F}" destId="{E27DE942-04B3-4396-A384-6F400C0876C1}" srcOrd="7" destOrd="0" presId="urn:microsoft.com/office/officeart/2008/layout/VerticalAccentList"/>
    <dgm:cxn modelId="{82EF1304-B6C9-435E-B5B5-31352538E616}" type="presParOf" srcId="{E27DE942-04B3-4396-A384-6F400C0876C1}" destId="{C9B3E8AB-92D1-4017-A17D-360589C4B18A}" srcOrd="0" destOrd="0" presId="urn:microsoft.com/office/officeart/2008/layout/VerticalAccentList"/>
    <dgm:cxn modelId="{075702AD-9A0A-4E7B-9A0B-D35999719D7C}" type="presParOf" srcId="{E27DE942-04B3-4396-A384-6F400C0876C1}" destId="{42CCE154-2CD2-4FBD-B8BB-E43A3058E0BA}" srcOrd="1" destOrd="0" presId="urn:microsoft.com/office/officeart/2008/layout/VerticalAccentList"/>
    <dgm:cxn modelId="{18C5CF9D-9C3E-44C8-8215-18C3EC5465DA}" type="presParOf" srcId="{E27DE942-04B3-4396-A384-6F400C0876C1}" destId="{D131AE67-313E-4870-BF37-CA704571E2A5}" srcOrd="2" destOrd="0" presId="urn:microsoft.com/office/officeart/2008/layout/VerticalAccentList"/>
    <dgm:cxn modelId="{286B72A9-FCCD-44BE-9A4C-655A19A32696}" type="presParOf" srcId="{E27DE942-04B3-4396-A384-6F400C0876C1}" destId="{766766D1-5A45-4E65-B370-1A776F774148}" srcOrd="3" destOrd="0" presId="urn:microsoft.com/office/officeart/2008/layout/VerticalAccentList"/>
    <dgm:cxn modelId="{A6534FE4-D0E6-4CA7-9BEC-33A1A7726585}" type="presParOf" srcId="{E27DE942-04B3-4396-A384-6F400C0876C1}" destId="{32763BD4-7CF3-4133-B726-6D5221B8CCA5}" srcOrd="4" destOrd="0" presId="urn:microsoft.com/office/officeart/2008/layout/VerticalAccentList"/>
    <dgm:cxn modelId="{0A1789DF-5751-4150-92E0-662CBEEDE718}" type="presParOf" srcId="{E27DE942-04B3-4396-A384-6F400C0876C1}" destId="{A6001D0A-EB25-4396-89F8-7B3EC8F6207C}" srcOrd="5" destOrd="0" presId="urn:microsoft.com/office/officeart/2008/layout/VerticalAccentList"/>
    <dgm:cxn modelId="{059ABDD0-55F4-4FC9-B6F6-7A3BB3301F6A}" type="presParOf" srcId="{E27DE942-04B3-4396-A384-6F400C0876C1}" destId="{0DAD6A5F-5567-455D-8698-3C5471B4AF63}" srcOrd="6" destOrd="0" presId="urn:microsoft.com/office/officeart/2008/layout/VerticalAccentList"/>
    <dgm:cxn modelId="{47A1562A-90BA-453F-854A-E8A4AE62356C}" type="presParOf" srcId="{26D2C4D0-A2D0-4756-AB1B-0A851AC3231F}" destId="{6CF8FBB9-BB04-471E-BBC2-1A1C0440FA9A}" srcOrd="8" destOrd="0" presId="urn:microsoft.com/office/officeart/2008/layout/VerticalAccentList"/>
    <dgm:cxn modelId="{AC805711-EFEE-460A-964C-5B1681C3CC6C}" type="presParOf" srcId="{26D2C4D0-A2D0-4756-AB1B-0A851AC3231F}" destId="{DCF3365D-2C84-4DAD-992A-7167C625513C}" srcOrd="9" destOrd="0" presId="urn:microsoft.com/office/officeart/2008/layout/VerticalAccentList"/>
    <dgm:cxn modelId="{761B06F2-EE0B-42F9-A80A-B415F73B8D37}" type="presParOf" srcId="{DCF3365D-2C84-4DAD-992A-7167C625513C}" destId="{BDC2E4CF-FDE2-4D4B-9D4A-628BAD150FEA}" srcOrd="0" destOrd="0" presId="urn:microsoft.com/office/officeart/2008/layout/VerticalAccentList"/>
    <dgm:cxn modelId="{05BE4E32-82BF-4FBC-A58E-5A032EE25A62}" type="presParOf" srcId="{26D2C4D0-A2D0-4756-AB1B-0A851AC3231F}" destId="{FB1D8C94-DAC1-419B-AF58-C606E6A6D60A}" srcOrd="10" destOrd="0" presId="urn:microsoft.com/office/officeart/2008/layout/VerticalAccentList"/>
    <dgm:cxn modelId="{E1D93D14-93E0-41A1-9057-0B330832A030}" type="presParOf" srcId="{FB1D8C94-DAC1-419B-AF58-C606E6A6D60A}" destId="{80003D16-11C8-4F95-A871-2A9A7043267D}" srcOrd="0" destOrd="0" presId="urn:microsoft.com/office/officeart/2008/layout/VerticalAccentList"/>
    <dgm:cxn modelId="{ED34EEAA-1EC1-4AED-84E2-8658817D06F6}" type="presParOf" srcId="{FB1D8C94-DAC1-419B-AF58-C606E6A6D60A}" destId="{FC3C5CCB-134B-469B-9A13-B64D5FB46A38}" srcOrd="1" destOrd="0" presId="urn:microsoft.com/office/officeart/2008/layout/VerticalAccentList"/>
    <dgm:cxn modelId="{9425B2C4-7966-42F2-8185-D54CA133A759}" type="presParOf" srcId="{FB1D8C94-DAC1-419B-AF58-C606E6A6D60A}" destId="{CC42E61D-B5E7-4574-A94F-4B79AFEA5DC0}" srcOrd="2" destOrd="0" presId="urn:microsoft.com/office/officeart/2008/layout/VerticalAccentList"/>
    <dgm:cxn modelId="{BEDE3EDA-E1DE-48F5-B43C-0EAEB5C97022}" type="presParOf" srcId="{FB1D8C94-DAC1-419B-AF58-C606E6A6D60A}" destId="{BBD7E24B-EF1F-4FB9-9960-4004B4E6A240}" srcOrd="3" destOrd="0" presId="urn:microsoft.com/office/officeart/2008/layout/VerticalAccentList"/>
    <dgm:cxn modelId="{68EEECD8-9540-492B-8BD6-FC97C8CA7D9E}" type="presParOf" srcId="{FB1D8C94-DAC1-419B-AF58-C606E6A6D60A}" destId="{CE16C9AA-8F3B-4C61-AD3F-88C02E43285A}" srcOrd="4" destOrd="0" presId="urn:microsoft.com/office/officeart/2008/layout/VerticalAccentList"/>
    <dgm:cxn modelId="{D0D8E43A-848D-484C-8956-924AA114ED15}" type="presParOf" srcId="{FB1D8C94-DAC1-419B-AF58-C606E6A6D60A}" destId="{EB57A86A-FC4B-4756-BD59-753242A5960B}" srcOrd="5" destOrd="0" presId="urn:microsoft.com/office/officeart/2008/layout/VerticalAccentList"/>
    <dgm:cxn modelId="{04BAC990-4D5E-46A8-B4F7-EA9241F10127}" type="presParOf" srcId="{FB1D8C94-DAC1-419B-AF58-C606E6A6D60A}" destId="{FAD6B47C-77B3-4C49-87B5-D54C2FCDD754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4625E-4BD6-4590-B54F-CEAA5391967F}">
      <dsp:nvSpPr>
        <dsp:cNvPr id="0" name=""/>
        <dsp:cNvSpPr/>
      </dsp:nvSpPr>
      <dsp:spPr>
        <a:xfrm>
          <a:off x="419421" y="548093"/>
          <a:ext cx="7549581" cy="68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Неуспеваемость</a:t>
          </a:r>
          <a:endParaRPr lang="ru-RU" sz="2600" b="1" i="1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421" y="548093"/>
        <a:ext cx="7549581" cy="686325"/>
      </dsp:txXfrm>
    </dsp:sp>
    <dsp:sp modelId="{A3B366AE-60D9-4322-8F19-03D930593B7D}">
      <dsp:nvSpPr>
        <dsp:cNvPr id="0" name=""/>
        <dsp:cNvSpPr/>
      </dsp:nvSpPr>
      <dsp:spPr>
        <a:xfrm>
          <a:off x="419421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596FE-6838-47D5-8385-017644AAB6CA}">
      <dsp:nvSpPr>
        <dsp:cNvPr id="0" name=""/>
        <dsp:cNvSpPr/>
      </dsp:nvSpPr>
      <dsp:spPr>
        <a:xfrm>
          <a:off x="1484751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D9DA9D-9DBD-4D3D-855D-2328F9D30B06}">
      <dsp:nvSpPr>
        <dsp:cNvPr id="0" name=""/>
        <dsp:cNvSpPr/>
      </dsp:nvSpPr>
      <dsp:spPr>
        <a:xfrm>
          <a:off x="2550080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4EDC55-157E-429E-A015-6317FCD9316B}">
      <dsp:nvSpPr>
        <dsp:cNvPr id="0" name=""/>
        <dsp:cNvSpPr/>
      </dsp:nvSpPr>
      <dsp:spPr>
        <a:xfrm>
          <a:off x="3615410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0A4D0F-945F-470C-8485-6BE1C63E23CD}">
      <dsp:nvSpPr>
        <dsp:cNvPr id="0" name=""/>
        <dsp:cNvSpPr/>
      </dsp:nvSpPr>
      <dsp:spPr>
        <a:xfrm>
          <a:off x="4680740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FFC6B4-8015-47EF-A47C-7F9C62BBEAFB}">
      <dsp:nvSpPr>
        <dsp:cNvPr id="0" name=""/>
        <dsp:cNvSpPr/>
      </dsp:nvSpPr>
      <dsp:spPr>
        <a:xfrm>
          <a:off x="5746070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02B37-85DD-49FE-8104-304160138E05}">
      <dsp:nvSpPr>
        <dsp:cNvPr id="0" name=""/>
        <dsp:cNvSpPr/>
      </dsp:nvSpPr>
      <dsp:spPr>
        <a:xfrm>
          <a:off x="6811400" y="1234419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26277-751F-4B09-89CC-CDDAF306AB19}">
      <dsp:nvSpPr>
        <dsp:cNvPr id="0" name=""/>
        <dsp:cNvSpPr/>
      </dsp:nvSpPr>
      <dsp:spPr>
        <a:xfrm>
          <a:off x="419421" y="1498199"/>
          <a:ext cx="7549581" cy="68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Нарушение взаимоотношений со сверстниками</a:t>
          </a:r>
          <a:endParaRPr lang="ru-RU" sz="26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421" y="1498199"/>
        <a:ext cx="7549581" cy="686325"/>
      </dsp:txXfrm>
    </dsp:sp>
    <dsp:sp modelId="{2BB29912-382C-4FDF-98E6-9C924E6F151F}">
      <dsp:nvSpPr>
        <dsp:cNvPr id="0" name=""/>
        <dsp:cNvSpPr/>
      </dsp:nvSpPr>
      <dsp:spPr>
        <a:xfrm>
          <a:off x="419421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E21FD-FB9A-4EB5-9E31-23F20C641444}">
      <dsp:nvSpPr>
        <dsp:cNvPr id="0" name=""/>
        <dsp:cNvSpPr/>
      </dsp:nvSpPr>
      <dsp:spPr>
        <a:xfrm>
          <a:off x="1484751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AAA157-94C3-457C-A921-0F67B128849E}">
      <dsp:nvSpPr>
        <dsp:cNvPr id="0" name=""/>
        <dsp:cNvSpPr/>
      </dsp:nvSpPr>
      <dsp:spPr>
        <a:xfrm>
          <a:off x="2550080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58D16-8A33-40A9-83BA-3726994DBFDE}">
      <dsp:nvSpPr>
        <dsp:cNvPr id="0" name=""/>
        <dsp:cNvSpPr/>
      </dsp:nvSpPr>
      <dsp:spPr>
        <a:xfrm>
          <a:off x="3615410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60D89-A960-4678-B488-25F2A116F564}">
      <dsp:nvSpPr>
        <dsp:cNvPr id="0" name=""/>
        <dsp:cNvSpPr/>
      </dsp:nvSpPr>
      <dsp:spPr>
        <a:xfrm>
          <a:off x="4680740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C58D6F-450C-47E9-B218-6F56EFA66CE0}">
      <dsp:nvSpPr>
        <dsp:cNvPr id="0" name=""/>
        <dsp:cNvSpPr/>
      </dsp:nvSpPr>
      <dsp:spPr>
        <a:xfrm>
          <a:off x="5746070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F4A108-B476-4F4F-B61C-E82E967FC416}">
      <dsp:nvSpPr>
        <dsp:cNvPr id="0" name=""/>
        <dsp:cNvSpPr/>
      </dsp:nvSpPr>
      <dsp:spPr>
        <a:xfrm>
          <a:off x="6811400" y="2184525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BFC5A2-6C80-454A-AB65-C7DB2C2033EC}">
      <dsp:nvSpPr>
        <dsp:cNvPr id="0" name=""/>
        <dsp:cNvSpPr/>
      </dsp:nvSpPr>
      <dsp:spPr>
        <a:xfrm>
          <a:off x="419421" y="2448306"/>
          <a:ext cx="7549581" cy="68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Эмоциональные нарушения</a:t>
          </a:r>
          <a:endParaRPr lang="ru-RU" sz="26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421" y="2448306"/>
        <a:ext cx="7549581" cy="686325"/>
      </dsp:txXfrm>
    </dsp:sp>
    <dsp:sp modelId="{C9B3E8AB-92D1-4017-A17D-360589C4B18A}">
      <dsp:nvSpPr>
        <dsp:cNvPr id="0" name=""/>
        <dsp:cNvSpPr/>
      </dsp:nvSpPr>
      <dsp:spPr>
        <a:xfrm>
          <a:off x="419421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CE154-2CD2-4FBD-B8BB-E43A3058E0BA}">
      <dsp:nvSpPr>
        <dsp:cNvPr id="0" name=""/>
        <dsp:cNvSpPr/>
      </dsp:nvSpPr>
      <dsp:spPr>
        <a:xfrm>
          <a:off x="1484751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1AE67-313E-4870-BF37-CA704571E2A5}">
      <dsp:nvSpPr>
        <dsp:cNvPr id="0" name=""/>
        <dsp:cNvSpPr/>
      </dsp:nvSpPr>
      <dsp:spPr>
        <a:xfrm>
          <a:off x="2550080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6766D1-5A45-4E65-B370-1A776F774148}">
      <dsp:nvSpPr>
        <dsp:cNvPr id="0" name=""/>
        <dsp:cNvSpPr/>
      </dsp:nvSpPr>
      <dsp:spPr>
        <a:xfrm>
          <a:off x="3615410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763BD4-7CF3-4133-B726-6D5221B8CCA5}">
      <dsp:nvSpPr>
        <dsp:cNvPr id="0" name=""/>
        <dsp:cNvSpPr/>
      </dsp:nvSpPr>
      <dsp:spPr>
        <a:xfrm>
          <a:off x="4680740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001D0A-EB25-4396-89F8-7B3EC8F6207C}">
      <dsp:nvSpPr>
        <dsp:cNvPr id="0" name=""/>
        <dsp:cNvSpPr/>
      </dsp:nvSpPr>
      <dsp:spPr>
        <a:xfrm>
          <a:off x="5746070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AD6A5F-5567-455D-8698-3C5471B4AF63}">
      <dsp:nvSpPr>
        <dsp:cNvPr id="0" name=""/>
        <dsp:cNvSpPr/>
      </dsp:nvSpPr>
      <dsp:spPr>
        <a:xfrm>
          <a:off x="6811400" y="3134631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C2E4CF-FDE2-4D4B-9D4A-628BAD150FEA}">
      <dsp:nvSpPr>
        <dsp:cNvPr id="0" name=""/>
        <dsp:cNvSpPr/>
      </dsp:nvSpPr>
      <dsp:spPr>
        <a:xfrm>
          <a:off x="419421" y="3398412"/>
          <a:ext cx="7549581" cy="68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Поведенческие отклонения</a:t>
          </a:r>
          <a:endParaRPr lang="ru-RU" sz="26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421" y="3398412"/>
        <a:ext cx="7549581" cy="686325"/>
      </dsp:txXfrm>
    </dsp:sp>
    <dsp:sp modelId="{80003D16-11C8-4F95-A871-2A9A7043267D}">
      <dsp:nvSpPr>
        <dsp:cNvPr id="0" name=""/>
        <dsp:cNvSpPr/>
      </dsp:nvSpPr>
      <dsp:spPr>
        <a:xfrm>
          <a:off x="419421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C5CCB-134B-469B-9A13-B64D5FB46A38}">
      <dsp:nvSpPr>
        <dsp:cNvPr id="0" name=""/>
        <dsp:cNvSpPr/>
      </dsp:nvSpPr>
      <dsp:spPr>
        <a:xfrm>
          <a:off x="1484751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42E61D-B5E7-4574-A94F-4B79AFEA5DC0}">
      <dsp:nvSpPr>
        <dsp:cNvPr id="0" name=""/>
        <dsp:cNvSpPr/>
      </dsp:nvSpPr>
      <dsp:spPr>
        <a:xfrm>
          <a:off x="2550080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7E24B-EF1F-4FB9-9960-4004B4E6A240}">
      <dsp:nvSpPr>
        <dsp:cNvPr id="0" name=""/>
        <dsp:cNvSpPr/>
      </dsp:nvSpPr>
      <dsp:spPr>
        <a:xfrm>
          <a:off x="3615410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16C9AA-8F3B-4C61-AD3F-88C02E43285A}">
      <dsp:nvSpPr>
        <dsp:cNvPr id="0" name=""/>
        <dsp:cNvSpPr/>
      </dsp:nvSpPr>
      <dsp:spPr>
        <a:xfrm>
          <a:off x="4680740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7A86A-FC4B-4756-BD59-753242A5960B}">
      <dsp:nvSpPr>
        <dsp:cNvPr id="0" name=""/>
        <dsp:cNvSpPr/>
      </dsp:nvSpPr>
      <dsp:spPr>
        <a:xfrm>
          <a:off x="5746070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D6B47C-77B3-4C49-87B5-D54C2FCDD754}">
      <dsp:nvSpPr>
        <dsp:cNvPr id="0" name=""/>
        <dsp:cNvSpPr/>
      </dsp:nvSpPr>
      <dsp:spPr>
        <a:xfrm>
          <a:off x="6811400" y="4084737"/>
          <a:ext cx="1006610" cy="16776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41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42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8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0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3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87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5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68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6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7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0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7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мара\Desktop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10403" y="1718490"/>
            <a:ext cx="7761597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технологии сопровождения </a:t>
            </a:r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«группы риска</a:t>
            </a:r>
            <a:r>
              <a:rPr lang="ru-RU" sz="4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араллелограмм 25"/>
          <p:cNvSpPr/>
          <p:nvPr/>
        </p:nvSpPr>
        <p:spPr>
          <a:xfrm>
            <a:off x="8247399" y="1876987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араллелограмм 27"/>
          <p:cNvSpPr/>
          <p:nvPr/>
        </p:nvSpPr>
        <p:spPr>
          <a:xfrm>
            <a:off x="7423601" y="4901796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7193463" y="46035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араллелограмм 33"/>
          <p:cNvSpPr/>
          <p:nvPr/>
        </p:nvSpPr>
        <p:spPr>
          <a:xfrm>
            <a:off x="1009235" y="543935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араллелограмм 34"/>
          <p:cNvSpPr/>
          <p:nvPr/>
        </p:nvSpPr>
        <p:spPr>
          <a:xfrm>
            <a:off x="1131739" y="479093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араллелограмм 35"/>
          <p:cNvSpPr/>
          <p:nvPr/>
        </p:nvSpPr>
        <p:spPr>
          <a:xfrm>
            <a:off x="7869730" y="1236209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8096332" y="1504997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/>
          <p:cNvSpPr/>
          <p:nvPr/>
        </p:nvSpPr>
        <p:spPr>
          <a:xfrm>
            <a:off x="1440519" y="5115887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65" y="425314"/>
            <a:ext cx="1043232" cy="81089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07272" y="425314"/>
            <a:ext cx="6305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53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мара\Desktop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081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школьной дезадаптации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579928"/>
              </p:ext>
            </p:extLst>
          </p:nvPr>
        </p:nvGraphicFramePr>
        <p:xfrm>
          <a:off x="539552" y="1412776"/>
          <a:ext cx="8388424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407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мара\Desktop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9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73395" y="1412776"/>
            <a:ext cx="2672680" cy="5018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Антисоциальное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2880" y="1412033"/>
            <a:ext cx="2672680" cy="5018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Асоциальное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48672" y="1402413"/>
            <a:ext cx="2952328" cy="5018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Аутодеструктивное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6449" y="2078223"/>
            <a:ext cx="2672680" cy="1350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Противоречащее 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правовым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Угрожающее благополучию окружающих людей</a:t>
            </a:r>
            <a:endParaRPr lang="ru-RU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72880" y="2078222"/>
            <a:ext cx="2672680" cy="19501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Уклоняющееся 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выполнения морально-нравственных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Угрожающее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благополучию межличностных отношений</a:t>
            </a:r>
            <a:endParaRPr lang="ru-RU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60000" y="2078222"/>
            <a:ext cx="2822980" cy="15468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Отклоняющееся от медицинских 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норм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Угрожающее целостности и развитию самой личности</a:t>
            </a:r>
            <a:endParaRPr lang="ru-RU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3395" y="3585144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насилие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3395" y="3873176"/>
            <a:ext cx="2672680" cy="5908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жестокое обращение с животными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3395" y="4448629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кражи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3395" y="5024693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хулиганство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6449" y="5312725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 имущества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72880" y="4120018"/>
            <a:ext cx="2672680" cy="641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побеги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дома, бродяжничество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72880" y="4761921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лживость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72880" y="5049953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агрессивное  поведение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272880" y="5629458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кольные прогулы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3395" y="5600757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поджоги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72880" y="5341426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злословие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81854" y="3747990"/>
            <a:ext cx="2801126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81854" y="4028362"/>
            <a:ext cx="2801126" cy="374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токсикомания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Девиантное</a:t>
            </a: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</a:t>
            </a:r>
            <a:endParaRPr lang="ru-RU" sz="3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3395" y="4736661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грабежи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3395" y="5888789"/>
            <a:ext cx="26726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торговля наркотиками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72880" y="5917490"/>
            <a:ext cx="2672680" cy="5556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убкультуральные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девиации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81854" y="4402694"/>
            <a:ext cx="2801126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наркозависимость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81854" y="4690658"/>
            <a:ext cx="2801126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экстрим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081854" y="4978690"/>
            <a:ext cx="2801126" cy="374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самопорезы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081854" y="5353022"/>
            <a:ext cx="2801126" cy="374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омпьютерная зависимость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79440" y="5727354"/>
            <a:ext cx="2803540" cy="374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пищивые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аддикции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81854" y="6098762"/>
            <a:ext cx="2801126" cy="374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суицидальное поведение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16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мара\Desktop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38" y="1556792"/>
            <a:ext cx="6372051" cy="332270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4756086"/>
            <a:ext cx="5616624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тел. 8-(861)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992-66-73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://cdik-center.ru/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почта: </a:t>
            </a:r>
            <a:r>
              <a:rPr lang="en-US" alt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diagn.omo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0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0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араллелограмм 17"/>
          <p:cNvSpPr/>
          <p:nvPr/>
        </p:nvSpPr>
        <p:spPr>
          <a:xfrm>
            <a:off x="582044" y="5085184"/>
            <a:ext cx="691689" cy="452120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3865" y="5872210"/>
            <a:ext cx="6215396" cy="504056"/>
          </a:xfrm>
          <a:prstGeom prst="rect">
            <a:avLst/>
          </a:prstGeom>
          <a:noFill/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21" name="Параллелограмм 20"/>
          <p:cNvSpPr/>
          <p:nvPr/>
        </p:nvSpPr>
        <p:spPr>
          <a:xfrm>
            <a:off x="971600" y="5445224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7708935" y="5264282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араллелограмм 23"/>
          <p:cNvSpPr/>
          <p:nvPr/>
        </p:nvSpPr>
        <p:spPr>
          <a:xfrm>
            <a:off x="7568131" y="494116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араллелограмм 24"/>
          <p:cNvSpPr/>
          <p:nvPr/>
        </p:nvSpPr>
        <p:spPr>
          <a:xfrm>
            <a:off x="8083067" y="555323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араллелограмм 25"/>
          <p:cNvSpPr/>
          <p:nvPr/>
        </p:nvSpPr>
        <p:spPr>
          <a:xfrm>
            <a:off x="7870265" y="167953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араллелограмм 26"/>
          <p:cNvSpPr/>
          <p:nvPr/>
        </p:nvSpPr>
        <p:spPr>
          <a:xfrm>
            <a:off x="7840411" y="2348880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араллелограмм 27"/>
          <p:cNvSpPr/>
          <p:nvPr/>
        </p:nvSpPr>
        <p:spPr>
          <a:xfrm>
            <a:off x="8038662" y="1988840"/>
            <a:ext cx="677029" cy="46324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65" y="425314"/>
            <a:ext cx="1043232" cy="81089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" name="Прямоугольник 29"/>
          <p:cNvSpPr/>
          <p:nvPr/>
        </p:nvSpPr>
        <p:spPr>
          <a:xfrm>
            <a:off x="1207272" y="425314"/>
            <a:ext cx="6305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6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Words>153</Words>
  <Application>Microsoft Office PowerPoint</Application>
  <PresentationFormat>Экран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Структура школьной дезадаптации</vt:lpstr>
      <vt:lpstr>Девиантное поведение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Экономист</dc:creator>
  <cp:lastModifiedBy>Тамара</cp:lastModifiedBy>
  <cp:revision>82</cp:revision>
  <cp:lastPrinted>2020-10-07T06:12:13Z</cp:lastPrinted>
  <dcterms:created xsi:type="dcterms:W3CDTF">2016-12-02T07:24:24Z</dcterms:created>
  <dcterms:modified xsi:type="dcterms:W3CDTF">2020-10-19T08:27:21Z</dcterms:modified>
</cp:coreProperties>
</file>