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80" r:id="rId3"/>
    <p:sldId id="282" r:id="rId4"/>
    <p:sldId id="281" r:id="rId5"/>
    <p:sldId id="283" r:id="rId6"/>
    <p:sldId id="285" r:id="rId7"/>
    <p:sldId id="284" r:id="rId8"/>
    <p:sldId id="286" r:id="rId9"/>
    <p:sldId id="287" r:id="rId10"/>
    <p:sldId id="288" r:id="rId11"/>
    <p:sldId id="289" r:id="rId12"/>
    <p:sldId id="291" r:id="rId13"/>
    <p:sldId id="292" r:id="rId14"/>
    <p:sldId id="293" r:id="rId15"/>
    <p:sldId id="294"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935" autoAdjust="0"/>
  </p:normalViewPr>
  <p:slideViewPr>
    <p:cSldViewPr>
      <p:cViewPr varScale="1">
        <p:scale>
          <a:sx n="80" d="100"/>
          <a:sy n="80" d="100"/>
        </p:scale>
        <p:origin x="-1590"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4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2.xml.rels><?xml version="1.0" encoding="UTF-8" standalone="yes"?>
<Relationships xmlns="http://schemas.openxmlformats.org/package/2006/relationships"><Relationship Id="rId1" Type="http://schemas.openxmlformats.org/officeDocument/2006/relationships/image" Target="../media/image14.png"/></Relationships>
</file>

<file path=ppt/diagrams/_rels/data8.xml.rels><?xml version="1.0" encoding="UTF-8" standalone="yes"?>
<Relationships xmlns="http://schemas.openxmlformats.org/package/2006/relationships"><Relationship Id="rId1" Type="http://schemas.openxmlformats.org/officeDocument/2006/relationships/image" Target="../media/image18.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4.png"/></Relationships>
</file>

<file path=ppt/diagrams/_rels/drawing8.xml.rels><?xml version="1.0" encoding="UTF-8" standalone="yes"?>
<Relationships xmlns="http://schemas.openxmlformats.org/package/2006/relationships"><Relationship Id="rId1"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718FAD-F543-4FE5-963E-9922811C519F}" type="doc">
      <dgm:prSet loTypeId="urn:microsoft.com/office/officeart/2008/layout/AlternatingHexagons" loCatId="list" qsTypeId="urn:microsoft.com/office/officeart/2005/8/quickstyle/3d1" qsCatId="3D" csTypeId="urn:microsoft.com/office/officeart/2005/8/colors/accent1_2" csCatId="accent1" phldr="1"/>
      <dgm:spPr/>
      <dgm:t>
        <a:bodyPr/>
        <a:lstStyle/>
        <a:p>
          <a:endParaRPr lang="ru-RU"/>
        </a:p>
      </dgm:t>
    </dgm:pt>
    <dgm:pt modelId="{2B906A4C-2518-4A63-83F1-4C5832582328}">
      <dgm:prSet phldrT="[Текст]" custT="1"/>
      <dgm:spPr/>
      <dgm:t>
        <a:bodyPr/>
        <a:lstStyle/>
        <a:p>
          <a:r>
            <a:rPr lang="ru-RU" sz="2000" b="1" dirty="0" smtClean="0">
              <a:latin typeface="Times New Roman" pitchFamily="18" charset="0"/>
              <a:cs typeface="Times New Roman" pitchFamily="18" charset="0"/>
            </a:rPr>
            <a:t>Паттерн подавления </a:t>
          </a:r>
          <a:endParaRPr lang="ru-RU" sz="2000" b="1" dirty="0">
            <a:latin typeface="Times New Roman" pitchFamily="18" charset="0"/>
            <a:cs typeface="Times New Roman" pitchFamily="18" charset="0"/>
          </a:endParaRPr>
        </a:p>
      </dgm:t>
    </dgm:pt>
    <dgm:pt modelId="{9239B587-DF56-49C0-9C61-D9D1602397A2}" type="parTrans" cxnId="{56D0D26C-B40F-4C41-900D-392105621F1D}">
      <dgm:prSet/>
      <dgm:spPr/>
      <dgm:t>
        <a:bodyPr/>
        <a:lstStyle/>
        <a:p>
          <a:endParaRPr lang="ru-RU"/>
        </a:p>
      </dgm:t>
    </dgm:pt>
    <dgm:pt modelId="{4ECAAF0C-3DFC-4453-BC14-97E3637D2F6C}" type="sibTrans" cxnId="{56D0D26C-B40F-4C41-900D-392105621F1D}">
      <dgm:prSet custT="1"/>
      <dgm:spPr/>
      <dgm:t>
        <a:bodyPr/>
        <a:lstStyle/>
        <a:p>
          <a:r>
            <a:rPr lang="ru-RU" sz="2000" b="1" dirty="0" smtClean="0">
              <a:latin typeface="Times New Roman" pitchFamily="18" charset="0"/>
              <a:cs typeface="Times New Roman" pitchFamily="18" charset="0"/>
            </a:rPr>
            <a:t>Паттерн</a:t>
          </a:r>
        </a:p>
        <a:p>
          <a:r>
            <a:rPr lang="ru-RU" sz="2000" b="1" dirty="0" smtClean="0">
              <a:latin typeface="Times New Roman" pitchFamily="18" charset="0"/>
              <a:cs typeface="Times New Roman" pitchFamily="18" charset="0"/>
            </a:rPr>
            <a:t>беспомощности </a:t>
          </a:r>
          <a:endParaRPr lang="ru-RU" sz="2000" b="1" dirty="0">
            <a:latin typeface="Times New Roman" pitchFamily="18" charset="0"/>
            <a:cs typeface="Times New Roman" pitchFamily="18" charset="0"/>
          </a:endParaRPr>
        </a:p>
      </dgm:t>
    </dgm:pt>
    <dgm:pt modelId="{783E820E-39A6-4522-BA06-650925CA5547}">
      <dgm:prSet phldrT="[Текст]" custT="1"/>
      <dgm:spPr/>
      <dgm:t>
        <a:bodyPr/>
        <a:lstStyle/>
        <a:p>
          <a:pPr algn="ctr"/>
          <a:r>
            <a:rPr lang="ru-RU" sz="2400" b="1" dirty="0" smtClean="0">
              <a:solidFill>
                <a:srgbClr val="002060"/>
              </a:solidFill>
              <a:latin typeface="Times New Roman" pitchFamily="18" charset="0"/>
              <a:cs typeface="Times New Roman" pitchFamily="18" charset="0"/>
            </a:rPr>
            <a:t>Система семейных отношений</a:t>
          </a:r>
          <a:endParaRPr lang="ru-RU" sz="2400" b="1" dirty="0">
            <a:solidFill>
              <a:srgbClr val="002060"/>
            </a:solidFill>
            <a:latin typeface="Times New Roman" pitchFamily="18" charset="0"/>
            <a:cs typeface="Times New Roman" pitchFamily="18" charset="0"/>
          </a:endParaRPr>
        </a:p>
      </dgm:t>
    </dgm:pt>
    <dgm:pt modelId="{E654B45C-DAE7-475B-AAC1-9FD1E2B6CD82}" type="parTrans" cxnId="{2E64FFAE-360E-4084-8686-1F3638A846C2}">
      <dgm:prSet/>
      <dgm:spPr/>
      <dgm:t>
        <a:bodyPr/>
        <a:lstStyle/>
        <a:p>
          <a:endParaRPr lang="ru-RU"/>
        </a:p>
      </dgm:t>
    </dgm:pt>
    <dgm:pt modelId="{65950BFA-6EA5-48F1-85E5-116847A785D4}" type="sibTrans" cxnId="{2E64FFAE-360E-4084-8686-1F3638A846C2}">
      <dgm:prSet/>
      <dgm:spPr/>
    </dgm:pt>
    <dgm:pt modelId="{326DEF77-00D8-4CF2-9B75-CE5BD3412B62}">
      <dgm:prSet phldrT="[Текст]"/>
      <dgm:spPr/>
      <dgm:t>
        <a:bodyPr/>
        <a:lstStyle/>
        <a:p>
          <a:r>
            <a:rPr lang="ru-RU" b="1" dirty="0" smtClean="0">
              <a:latin typeface="Times New Roman" pitchFamily="18" charset="0"/>
              <a:cs typeface="Times New Roman" pitchFamily="18" charset="0"/>
            </a:rPr>
            <a:t>Паттерн насилия </a:t>
          </a:r>
          <a:endParaRPr lang="ru-RU" b="1" dirty="0">
            <a:latin typeface="Times New Roman" pitchFamily="18" charset="0"/>
            <a:cs typeface="Times New Roman" pitchFamily="18" charset="0"/>
          </a:endParaRPr>
        </a:p>
      </dgm:t>
    </dgm:pt>
    <dgm:pt modelId="{3FF964B2-0CD3-4C8E-9414-74FC45131CF9}" type="parTrans" cxnId="{92DF03AD-E457-4705-8E79-057348519D99}">
      <dgm:prSet/>
      <dgm:spPr/>
      <dgm:t>
        <a:bodyPr/>
        <a:lstStyle/>
        <a:p>
          <a:endParaRPr lang="ru-RU"/>
        </a:p>
      </dgm:t>
    </dgm:pt>
    <dgm:pt modelId="{9656B4E3-3912-4D7E-AF0D-52ABE9163C29}" type="sibTrans" cxnId="{92DF03AD-E457-4705-8E79-057348519D99}">
      <dgm:prSet custT="1"/>
      <dgm:spPr/>
      <dgm:t>
        <a:bodyPr/>
        <a:lstStyle/>
        <a:p>
          <a:r>
            <a:rPr lang="ru-RU" sz="2000" b="1" dirty="0" smtClean="0">
              <a:latin typeface="Times New Roman" pitchFamily="18" charset="0"/>
              <a:cs typeface="Times New Roman" pitchFamily="18" charset="0"/>
            </a:rPr>
            <a:t>Паттерн ухода </a:t>
          </a:r>
          <a:endParaRPr lang="ru-RU" sz="2000" b="1" dirty="0">
            <a:latin typeface="Times New Roman" pitchFamily="18" charset="0"/>
            <a:cs typeface="Times New Roman" pitchFamily="18" charset="0"/>
          </a:endParaRPr>
        </a:p>
      </dgm:t>
    </dgm:pt>
    <dgm:pt modelId="{EE779E62-593D-48DC-9C9F-E8D262B97CAC}">
      <dgm:prSet/>
      <dgm:spPr/>
      <dgm:t>
        <a:bodyPr/>
        <a:lstStyle/>
        <a:p>
          <a:r>
            <a:rPr lang="ru-RU" b="1" dirty="0" smtClean="0">
              <a:latin typeface="Times New Roman" pitchFamily="18" charset="0"/>
              <a:cs typeface="Times New Roman" pitchFamily="18" charset="0"/>
            </a:rPr>
            <a:t>Паттерн потери </a:t>
          </a:r>
          <a:endParaRPr lang="ru-RU" b="1" dirty="0">
            <a:latin typeface="Times New Roman" pitchFamily="18" charset="0"/>
            <a:cs typeface="Times New Roman" pitchFamily="18" charset="0"/>
          </a:endParaRPr>
        </a:p>
      </dgm:t>
    </dgm:pt>
    <dgm:pt modelId="{9968E481-9F4A-44C2-8C84-D563B1F87A3F}" type="parTrans" cxnId="{D3CDC355-7A07-45A3-BB9F-76C7C8113C0F}">
      <dgm:prSet/>
      <dgm:spPr/>
      <dgm:t>
        <a:bodyPr/>
        <a:lstStyle/>
        <a:p>
          <a:endParaRPr lang="ru-RU"/>
        </a:p>
      </dgm:t>
    </dgm:pt>
    <dgm:pt modelId="{C235E6A2-FA8D-4C5C-9D84-CAC02F077011}" type="sibTrans" cxnId="{D3CDC355-7A07-45A3-BB9F-76C7C8113C0F}">
      <dgm:prSet custT="1"/>
      <dgm:spPr/>
      <dgm:t>
        <a:bodyPr/>
        <a:lstStyle/>
        <a:p>
          <a:r>
            <a:rPr lang="ru-RU" sz="2000" b="1" dirty="0" smtClean="0">
              <a:latin typeface="Times New Roman" pitchFamily="18" charset="0"/>
              <a:cs typeface="Times New Roman" pitchFamily="18" charset="0"/>
            </a:rPr>
            <a:t>Паттерн суждения </a:t>
          </a:r>
          <a:endParaRPr lang="ru-RU" sz="2000" b="1" dirty="0">
            <a:latin typeface="Times New Roman" pitchFamily="18" charset="0"/>
            <a:cs typeface="Times New Roman" pitchFamily="18" charset="0"/>
          </a:endParaRPr>
        </a:p>
      </dgm:t>
    </dgm:pt>
    <dgm:pt modelId="{7527975E-F8F6-4E95-939C-D52AA5785978}" type="pres">
      <dgm:prSet presAssocID="{7C718FAD-F543-4FE5-963E-9922811C519F}" presName="Name0" presStyleCnt="0">
        <dgm:presLayoutVars>
          <dgm:chMax/>
          <dgm:chPref/>
          <dgm:dir/>
          <dgm:animLvl val="lvl"/>
        </dgm:presLayoutVars>
      </dgm:prSet>
      <dgm:spPr/>
    </dgm:pt>
    <dgm:pt modelId="{0D4DDAA8-88D7-4F40-9E58-6E005FC46783}" type="pres">
      <dgm:prSet presAssocID="{2B906A4C-2518-4A63-83F1-4C5832582328}" presName="composite" presStyleCnt="0"/>
      <dgm:spPr/>
    </dgm:pt>
    <dgm:pt modelId="{7CF992CC-5348-4C6E-8B9F-CCF1A0B9254D}" type="pres">
      <dgm:prSet presAssocID="{2B906A4C-2518-4A63-83F1-4C5832582328}" presName="Parent1" presStyleLbl="node1" presStyleIdx="0" presStyleCnt="6" custLinFactNeighborX="7405" custLinFactNeighborY="-1186">
        <dgm:presLayoutVars>
          <dgm:chMax val="1"/>
          <dgm:chPref val="1"/>
          <dgm:bulletEnabled val="1"/>
        </dgm:presLayoutVars>
      </dgm:prSet>
      <dgm:spPr/>
      <dgm:t>
        <a:bodyPr/>
        <a:lstStyle/>
        <a:p>
          <a:endParaRPr lang="ru-RU"/>
        </a:p>
      </dgm:t>
    </dgm:pt>
    <dgm:pt modelId="{FA183E4F-85D9-4B76-B6D0-D88D392A7DD0}" type="pres">
      <dgm:prSet presAssocID="{2B906A4C-2518-4A63-83F1-4C5832582328}" presName="Childtext1" presStyleLbl="revTx" presStyleIdx="0" presStyleCnt="3">
        <dgm:presLayoutVars>
          <dgm:chMax val="0"/>
          <dgm:chPref val="0"/>
          <dgm:bulletEnabled val="1"/>
        </dgm:presLayoutVars>
      </dgm:prSet>
      <dgm:spPr/>
      <dgm:t>
        <a:bodyPr/>
        <a:lstStyle/>
        <a:p>
          <a:endParaRPr lang="ru-RU"/>
        </a:p>
      </dgm:t>
    </dgm:pt>
    <dgm:pt modelId="{0DFFB0E1-FB34-4181-8787-C228FD666926}" type="pres">
      <dgm:prSet presAssocID="{2B906A4C-2518-4A63-83F1-4C5832582328}" presName="BalanceSpacing" presStyleCnt="0"/>
      <dgm:spPr/>
    </dgm:pt>
    <dgm:pt modelId="{432686DF-30CF-4D0B-AC31-4C999BD60079}" type="pres">
      <dgm:prSet presAssocID="{2B906A4C-2518-4A63-83F1-4C5832582328}" presName="BalanceSpacing1" presStyleCnt="0"/>
      <dgm:spPr/>
    </dgm:pt>
    <dgm:pt modelId="{54626B3D-95AB-4680-8485-24D116C3D62D}" type="pres">
      <dgm:prSet presAssocID="{4ECAAF0C-3DFC-4453-BC14-97E3637D2F6C}" presName="Accent1Text" presStyleLbl="node1" presStyleIdx="1" presStyleCnt="6" custScaleX="105165" custScaleY="102080" custLinFactNeighborX="3369" custLinFactNeighborY="-8009"/>
      <dgm:spPr/>
      <dgm:t>
        <a:bodyPr/>
        <a:lstStyle/>
        <a:p>
          <a:endParaRPr lang="ru-RU"/>
        </a:p>
      </dgm:t>
    </dgm:pt>
    <dgm:pt modelId="{1639BFDA-2C73-4098-9DC8-64BC2C0B79B2}" type="pres">
      <dgm:prSet presAssocID="{4ECAAF0C-3DFC-4453-BC14-97E3637D2F6C}" presName="spaceBetweenRectangles" presStyleCnt="0"/>
      <dgm:spPr/>
    </dgm:pt>
    <dgm:pt modelId="{449C09B9-E6E4-44EE-9027-2AD3D1D2ACC5}" type="pres">
      <dgm:prSet presAssocID="{EE779E62-593D-48DC-9C9F-E8D262B97CAC}" presName="composite" presStyleCnt="0"/>
      <dgm:spPr/>
    </dgm:pt>
    <dgm:pt modelId="{E2E7F1D1-D06F-4024-BA78-2B78A7116695}" type="pres">
      <dgm:prSet presAssocID="{EE779E62-593D-48DC-9C9F-E8D262B97CAC}" presName="Parent1" presStyleLbl="node1" presStyleIdx="2" presStyleCnt="6" custLinFactX="-11061" custLinFactNeighborX="-100000" custLinFactNeighborY="-6190">
        <dgm:presLayoutVars>
          <dgm:chMax val="1"/>
          <dgm:chPref val="1"/>
          <dgm:bulletEnabled val="1"/>
        </dgm:presLayoutVars>
      </dgm:prSet>
      <dgm:spPr/>
    </dgm:pt>
    <dgm:pt modelId="{5B98A00C-E340-491A-A4E1-C3C3D6C28425}" type="pres">
      <dgm:prSet presAssocID="{EE779E62-593D-48DC-9C9F-E8D262B97CAC}" presName="Childtext1" presStyleLbl="revTx" presStyleIdx="1" presStyleCnt="3" custLinFactNeighborX="95350" custLinFactNeighborY="-8839">
        <dgm:presLayoutVars>
          <dgm:chMax val="0"/>
          <dgm:chPref val="0"/>
          <dgm:bulletEnabled val="1"/>
        </dgm:presLayoutVars>
      </dgm:prSet>
      <dgm:spPr/>
    </dgm:pt>
    <dgm:pt modelId="{3BECA695-D240-4DB2-B9F2-57204ED1D957}" type="pres">
      <dgm:prSet presAssocID="{EE779E62-593D-48DC-9C9F-E8D262B97CAC}" presName="BalanceSpacing" presStyleCnt="0"/>
      <dgm:spPr/>
    </dgm:pt>
    <dgm:pt modelId="{56FC04AB-7377-4044-AED8-CC908523891C}" type="pres">
      <dgm:prSet presAssocID="{EE779E62-593D-48DC-9C9F-E8D262B97CAC}" presName="BalanceSpacing1" presStyleCnt="0"/>
      <dgm:spPr/>
    </dgm:pt>
    <dgm:pt modelId="{C00A2B80-5ED1-4B9C-AB04-4EFC845126FC}" type="pres">
      <dgm:prSet presAssocID="{C235E6A2-FA8D-4C5C-9D84-CAC02F077011}" presName="Accent1Text" presStyleLbl="node1" presStyleIdx="3" presStyleCnt="6" custLinFactNeighborX="387" custLinFactNeighborY="-6190"/>
      <dgm:spPr/>
    </dgm:pt>
    <dgm:pt modelId="{07260A2E-466F-4673-A360-1551064018E2}" type="pres">
      <dgm:prSet presAssocID="{C235E6A2-FA8D-4C5C-9D84-CAC02F077011}" presName="spaceBetweenRectangles" presStyleCnt="0"/>
      <dgm:spPr/>
    </dgm:pt>
    <dgm:pt modelId="{B39E3634-92EB-4C3F-B25D-CC352D06FD6A}" type="pres">
      <dgm:prSet presAssocID="{326DEF77-00D8-4CF2-9B75-CE5BD3412B62}" presName="composite" presStyleCnt="0"/>
      <dgm:spPr/>
    </dgm:pt>
    <dgm:pt modelId="{7B3AC704-F0E9-4110-8710-F2C19918EC16}" type="pres">
      <dgm:prSet presAssocID="{326DEF77-00D8-4CF2-9B75-CE5BD3412B62}" presName="Parent1" presStyleLbl="node1" presStyleIdx="4" presStyleCnt="6" custLinFactNeighborX="-1558" custLinFactNeighborY="-10592">
        <dgm:presLayoutVars>
          <dgm:chMax val="1"/>
          <dgm:chPref val="1"/>
          <dgm:bulletEnabled val="1"/>
        </dgm:presLayoutVars>
      </dgm:prSet>
      <dgm:spPr/>
      <dgm:t>
        <a:bodyPr/>
        <a:lstStyle/>
        <a:p>
          <a:endParaRPr lang="ru-RU"/>
        </a:p>
      </dgm:t>
    </dgm:pt>
    <dgm:pt modelId="{C87D2D5C-5668-4686-BC9F-BC399B7B0D7C}" type="pres">
      <dgm:prSet presAssocID="{326DEF77-00D8-4CF2-9B75-CE5BD3412B62}" presName="Childtext1" presStyleLbl="revTx" presStyleIdx="2" presStyleCnt="3">
        <dgm:presLayoutVars>
          <dgm:chMax val="0"/>
          <dgm:chPref val="0"/>
          <dgm:bulletEnabled val="1"/>
        </dgm:presLayoutVars>
      </dgm:prSet>
      <dgm:spPr/>
      <dgm:t>
        <a:bodyPr/>
        <a:lstStyle/>
        <a:p>
          <a:endParaRPr lang="ru-RU"/>
        </a:p>
      </dgm:t>
    </dgm:pt>
    <dgm:pt modelId="{7EEA2F9D-B122-406C-81D3-3005C8AE7E80}" type="pres">
      <dgm:prSet presAssocID="{326DEF77-00D8-4CF2-9B75-CE5BD3412B62}" presName="BalanceSpacing" presStyleCnt="0"/>
      <dgm:spPr/>
    </dgm:pt>
    <dgm:pt modelId="{609E26EE-576F-4853-BE5A-96C81479C751}" type="pres">
      <dgm:prSet presAssocID="{326DEF77-00D8-4CF2-9B75-CE5BD3412B62}" presName="BalanceSpacing1" presStyleCnt="0"/>
      <dgm:spPr/>
    </dgm:pt>
    <dgm:pt modelId="{36D2E5A0-C7FE-4C0B-A6F5-B1C89B3E71DA}" type="pres">
      <dgm:prSet presAssocID="{9656B4E3-3912-4D7E-AF0D-52ABE9163C29}" presName="Accent1Text" presStyleLbl="node1" presStyleIdx="5" presStyleCnt="6" custLinFactNeighborX="1621" custLinFactNeighborY="-9340"/>
      <dgm:spPr/>
    </dgm:pt>
  </dgm:ptLst>
  <dgm:cxnLst>
    <dgm:cxn modelId="{D3CDC355-7A07-45A3-BB9F-76C7C8113C0F}" srcId="{7C718FAD-F543-4FE5-963E-9922811C519F}" destId="{EE779E62-593D-48DC-9C9F-E8D262B97CAC}" srcOrd="1" destOrd="0" parTransId="{9968E481-9F4A-44C2-8C84-D563B1F87A3F}" sibTransId="{C235E6A2-FA8D-4C5C-9D84-CAC02F077011}"/>
    <dgm:cxn modelId="{47A439D1-CCC9-4208-AF68-0E411A492974}" type="presOf" srcId="{9656B4E3-3912-4D7E-AF0D-52ABE9163C29}" destId="{36D2E5A0-C7FE-4C0B-A6F5-B1C89B3E71DA}" srcOrd="0" destOrd="0" presId="urn:microsoft.com/office/officeart/2008/layout/AlternatingHexagons"/>
    <dgm:cxn modelId="{937B1F1A-FAEB-48A0-B2CF-50B33DB6C21D}" type="presOf" srcId="{7C718FAD-F543-4FE5-963E-9922811C519F}" destId="{7527975E-F8F6-4E95-939C-D52AA5785978}" srcOrd="0" destOrd="0" presId="urn:microsoft.com/office/officeart/2008/layout/AlternatingHexagons"/>
    <dgm:cxn modelId="{46314BC7-6B31-49D5-8329-BE94753BD413}" type="presOf" srcId="{4ECAAF0C-3DFC-4453-BC14-97E3637D2F6C}" destId="{54626B3D-95AB-4680-8485-24D116C3D62D}" srcOrd="0" destOrd="0" presId="urn:microsoft.com/office/officeart/2008/layout/AlternatingHexagons"/>
    <dgm:cxn modelId="{9F50E761-1406-4CD3-9065-F22DA810DADC}" type="presOf" srcId="{326DEF77-00D8-4CF2-9B75-CE5BD3412B62}" destId="{7B3AC704-F0E9-4110-8710-F2C19918EC16}" srcOrd="0" destOrd="0" presId="urn:microsoft.com/office/officeart/2008/layout/AlternatingHexagons"/>
    <dgm:cxn modelId="{BC8CCA35-765C-46D5-B4F5-C4D3978B33BA}" type="presOf" srcId="{C235E6A2-FA8D-4C5C-9D84-CAC02F077011}" destId="{C00A2B80-5ED1-4B9C-AB04-4EFC845126FC}" srcOrd="0" destOrd="0" presId="urn:microsoft.com/office/officeart/2008/layout/AlternatingHexagons"/>
    <dgm:cxn modelId="{9B9EC354-70A7-4A3C-8A47-065212BA3FB5}" type="presOf" srcId="{EE779E62-593D-48DC-9C9F-E8D262B97CAC}" destId="{E2E7F1D1-D06F-4024-BA78-2B78A7116695}" srcOrd="0" destOrd="0" presId="urn:microsoft.com/office/officeart/2008/layout/AlternatingHexagons"/>
    <dgm:cxn modelId="{2E64FFAE-360E-4084-8686-1F3638A846C2}" srcId="{EE779E62-593D-48DC-9C9F-E8D262B97CAC}" destId="{783E820E-39A6-4522-BA06-650925CA5547}" srcOrd="0" destOrd="0" parTransId="{E654B45C-DAE7-475B-AAC1-9FD1E2B6CD82}" sibTransId="{65950BFA-6EA5-48F1-85E5-116847A785D4}"/>
    <dgm:cxn modelId="{56D0D26C-B40F-4C41-900D-392105621F1D}" srcId="{7C718FAD-F543-4FE5-963E-9922811C519F}" destId="{2B906A4C-2518-4A63-83F1-4C5832582328}" srcOrd="0" destOrd="0" parTransId="{9239B587-DF56-49C0-9C61-D9D1602397A2}" sibTransId="{4ECAAF0C-3DFC-4453-BC14-97E3637D2F6C}"/>
    <dgm:cxn modelId="{4C1D7C1E-31B9-492C-93A6-8467C6858A44}" type="presOf" srcId="{783E820E-39A6-4522-BA06-650925CA5547}" destId="{5B98A00C-E340-491A-A4E1-C3C3D6C28425}" srcOrd="0" destOrd="0" presId="urn:microsoft.com/office/officeart/2008/layout/AlternatingHexagons"/>
    <dgm:cxn modelId="{213A702F-1CC3-4392-8900-D016785DF8A1}" type="presOf" srcId="{2B906A4C-2518-4A63-83F1-4C5832582328}" destId="{7CF992CC-5348-4C6E-8B9F-CCF1A0B9254D}" srcOrd="0" destOrd="0" presId="urn:microsoft.com/office/officeart/2008/layout/AlternatingHexagons"/>
    <dgm:cxn modelId="{92DF03AD-E457-4705-8E79-057348519D99}" srcId="{7C718FAD-F543-4FE5-963E-9922811C519F}" destId="{326DEF77-00D8-4CF2-9B75-CE5BD3412B62}" srcOrd="2" destOrd="0" parTransId="{3FF964B2-0CD3-4C8E-9414-74FC45131CF9}" sibTransId="{9656B4E3-3912-4D7E-AF0D-52ABE9163C29}"/>
    <dgm:cxn modelId="{949ECF92-E64F-451E-8839-CA565EAEB2EC}" type="presParOf" srcId="{7527975E-F8F6-4E95-939C-D52AA5785978}" destId="{0D4DDAA8-88D7-4F40-9E58-6E005FC46783}" srcOrd="0" destOrd="0" presId="urn:microsoft.com/office/officeart/2008/layout/AlternatingHexagons"/>
    <dgm:cxn modelId="{C12F3275-6A3C-46FE-A8AB-CCA54A5A571C}" type="presParOf" srcId="{0D4DDAA8-88D7-4F40-9E58-6E005FC46783}" destId="{7CF992CC-5348-4C6E-8B9F-CCF1A0B9254D}" srcOrd="0" destOrd="0" presId="urn:microsoft.com/office/officeart/2008/layout/AlternatingHexagons"/>
    <dgm:cxn modelId="{598B7521-04E4-4AC7-AE1B-A00FDD3A5EA6}" type="presParOf" srcId="{0D4DDAA8-88D7-4F40-9E58-6E005FC46783}" destId="{FA183E4F-85D9-4B76-B6D0-D88D392A7DD0}" srcOrd="1" destOrd="0" presId="urn:microsoft.com/office/officeart/2008/layout/AlternatingHexagons"/>
    <dgm:cxn modelId="{045B3E38-32A9-49E5-8650-F1FF68476F00}" type="presParOf" srcId="{0D4DDAA8-88D7-4F40-9E58-6E005FC46783}" destId="{0DFFB0E1-FB34-4181-8787-C228FD666926}" srcOrd="2" destOrd="0" presId="urn:microsoft.com/office/officeart/2008/layout/AlternatingHexagons"/>
    <dgm:cxn modelId="{B185D13A-CD28-4F63-B3E4-BB7F00BFE42F}" type="presParOf" srcId="{0D4DDAA8-88D7-4F40-9E58-6E005FC46783}" destId="{432686DF-30CF-4D0B-AC31-4C999BD60079}" srcOrd="3" destOrd="0" presId="urn:microsoft.com/office/officeart/2008/layout/AlternatingHexagons"/>
    <dgm:cxn modelId="{22F668D2-F753-40BD-AC6D-39F602B29E34}" type="presParOf" srcId="{0D4DDAA8-88D7-4F40-9E58-6E005FC46783}" destId="{54626B3D-95AB-4680-8485-24D116C3D62D}" srcOrd="4" destOrd="0" presId="urn:microsoft.com/office/officeart/2008/layout/AlternatingHexagons"/>
    <dgm:cxn modelId="{53404F60-0B9B-47BE-A6F6-4A3FD3D27531}" type="presParOf" srcId="{7527975E-F8F6-4E95-939C-D52AA5785978}" destId="{1639BFDA-2C73-4098-9DC8-64BC2C0B79B2}" srcOrd="1" destOrd="0" presId="urn:microsoft.com/office/officeart/2008/layout/AlternatingHexagons"/>
    <dgm:cxn modelId="{27470EA1-6A22-45B7-8E97-BE29354C2D34}" type="presParOf" srcId="{7527975E-F8F6-4E95-939C-D52AA5785978}" destId="{449C09B9-E6E4-44EE-9027-2AD3D1D2ACC5}" srcOrd="2" destOrd="0" presId="urn:microsoft.com/office/officeart/2008/layout/AlternatingHexagons"/>
    <dgm:cxn modelId="{12087198-C008-4D1B-BCFE-6DBF6DED1F4F}" type="presParOf" srcId="{449C09B9-E6E4-44EE-9027-2AD3D1D2ACC5}" destId="{E2E7F1D1-D06F-4024-BA78-2B78A7116695}" srcOrd="0" destOrd="0" presId="urn:microsoft.com/office/officeart/2008/layout/AlternatingHexagons"/>
    <dgm:cxn modelId="{03AD2150-9EC9-45C1-9C79-F4F02A2D0CA3}" type="presParOf" srcId="{449C09B9-E6E4-44EE-9027-2AD3D1D2ACC5}" destId="{5B98A00C-E340-491A-A4E1-C3C3D6C28425}" srcOrd="1" destOrd="0" presId="urn:microsoft.com/office/officeart/2008/layout/AlternatingHexagons"/>
    <dgm:cxn modelId="{7048D718-7652-4FA1-994E-95C64451394B}" type="presParOf" srcId="{449C09B9-E6E4-44EE-9027-2AD3D1D2ACC5}" destId="{3BECA695-D240-4DB2-B9F2-57204ED1D957}" srcOrd="2" destOrd="0" presId="urn:microsoft.com/office/officeart/2008/layout/AlternatingHexagons"/>
    <dgm:cxn modelId="{13347D8E-8990-47B4-B749-753D3D90DCEE}" type="presParOf" srcId="{449C09B9-E6E4-44EE-9027-2AD3D1D2ACC5}" destId="{56FC04AB-7377-4044-AED8-CC908523891C}" srcOrd="3" destOrd="0" presId="urn:microsoft.com/office/officeart/2008/layout/AlternatingHexagons"/>
    <dgm:cxn modelId="{A9B027DB-1FFA-4F85-9D3C-2337EA1CA591}" type="presParOf" srcId="{449C09B9-E6E4-44EE-9027-2AD3D1D2ACC5}" destId="{C00A2B80-5ED1-4B9C-AB04-4EFC845126FC}" srcOrd="4" destOrd="0" presId="urn:microsoft.com/office/officeart/2008/layout/AlternatingHexagons"/>
    <dgm:cxn modelId="{2A20C33A-ADEB-491F-9761-382FA9AB366B}" type="presParOf" srcId="{7527975E-F8F6-4E95-939C-D52AA5785978}" destId="{07260A2E-466F-4673-A360-1551064018E2}" srcOrd="3" destOrd="0" presId="urn:microsoft.com/office/officeart/2008/layout/AlternatingHexagons"/>
    <dgm:cxn modelId="{FE1CDF38-7203-408E-91F7-C5702E033A77}" type="presParOf" srcId="{7527975E-F8F6-4E95-939C-D52AA5785978}" destId="{B39E3634-92EB-4C3F-B25D-CC352D06FD6A}" srcOrd="4" destOrd="0" presId="urn:microsoft.com/office/officeart/2008/layout/AlternatingHexagons"/>
    <dgm:cxn modelId="{A9C5D7D7-C917-4F01-803B-6D1DB09EF4FC}" type="presParOf" srcId="{B39E3634-92EB-4C3F-B25D-CC352D06FD6A}" destId="{7B3AC704-F0E9-4110-8710-F2C19918EC16}" srcOrd="0" destOrd="0" presId="urn:microsoft.com/office/officeart/2008/layout/AlternatingHexagons"/>
    <dgm:cxn modelId="{B20B7B1E-DD40-48F8-82BC-8A5DA307F142}" type="presParOf" srcId="{B39E3634-92EB-4C3F-B25D-CC352D06FD6A}" destId="{C87D2D5C-5668-4686-BC9F-BC399B7B0D7C}" srcOrd="1" destOrd="0" presId="urn:microsoft.com/office/officeart/2008/layout/AlternatingHexagons"/>
    <dgm:cxn modelId="{7C62670A-03E8-474B-B223-44FC96E440E0}" type="presParOf" srcId="{B39E3634-92EB-4C3F-B25D-CC352D06FD6A}" destId="{7EEA2F9D-B122-406C-81D3-3005C8AE7E80}" srcOrd="2" destOrd="0" presId="urn:microsoft.com/office/officeart/2008/layout/AlternatingHexagons"/>
    <dgm:cxn modelId="{187AE3B2-FF0E-4173-BC88-C53174A246A3}" type="presParOf" srcId="{B39E3634-92EB-4C3F-B25D-CC352D06FD6A}" destId="{609E26EE-576F-4853-BE5A-96C81479C751}" srcOrd="3" destOrd="0" presId="urn:microsoft.com/office/officeart/2008/layout/AlternatingHexagons"/>
    <dgm:cxn modelId="{C7157AF4-5E01-414B-999A-6A2BF492A11B}" type="presParOf" srcId="{B39E3634-92EB-4C3F-B25D-CC352D06FD6A}" destId="{36D2E5A0-C7FE-4C0B-A6F5-B1C89B3E71DA}" srcOrd="4" destOrd="0" presId="urn:microsoft.com/office/officeart/2008/layout/AlternatingHexagon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E8900A6-8B65-4CE9-9561-CB46EF580E2F}" type="doc">
      <dgm:prSet loTypeId="urn:microsoft.com/office/officeart/2008/layout/VerticalCurvedList" loCatId="list" qsTypeId="urn:microsoft.com/office/officeart/2005/8/quickstyle/simple2" qsCatId="simple" csTypeId="urn:microsoft.com/office/officeart/2005/8/colors/colorful3" csCatId="colorful" phldr="1"/>
      <dgm:spPr/>
      <dgm:t>
        <a:bodyPr/>
        <a:lstStyle/>
        <a:p>
          <a:endParaRPr lang="ru-RU"/>
        </a:p>
      </dgm:t>
    </dgm:pt>
    <dgm:pt modelId="{CBE7D57E-0885-4E29-8AA9-6BE0BFC750BF}">
      <dgm:prSet phldrT="[Текст]" custT="1"/>
      <dgm:spPr/>
      <dgm:t>
        <a:bodyPr/>
        <a:lstStyle/>
        <a:p>
          <a:r>
            <a:rPr lang="ru-RU" sz="2800" dirty="0" smtClean="0">
              <a:solidFill>
                <a:srgbClr val="002060"/>
              </a:solidFill>
              <a:latin typeface="Cambria" panose="02040503050406030204" pitchFamily="18" charset="0"/>
            </a:rPr>
            <a:t>Установление контакта, создание основ для взаимодействия. </a:t>
          </a:r>
          <a:endParaRPr lang="ru-RU" sz="2800" dirty="0">
            <a:solidFill>
              <a:srgbClr val="002060"/>
            </a:solidFill>
            <a:latin typeface="Cambria" panose="02040503050406030204" pitchFamily="18" charset="0"/>
          </a:endParaRPr>
        </a:p>
      </dgm:t>
    </dgm:pt>
    <dgm:pt modelId="{EB10C39E-75B2-4D99-8FBF-C0DE45EEB531}" type="parTrans" cxnId="{B32F631D-AC4A-42E9-9A7A-261F83BF60A2}">
      <dgm:prSet/>
      <dgm:spPr/>
      <dgm:t>
        <a:bodyPr/>
        <a:lstStyle/>
        <a:p>
          <a:endParaRPr lang="ru-RU"/>
        </a:p>
      </dgm:t>
    </dgm:pt>
    <dgm:pt modelId="{AFBBD030-B033-47A4-9724-26ECF2B0F4AE}" type="sibTrans" cxnId="{B32F631D-AC4A-42E9-9A7A-261F83BF60A2}">
      <dgm:prSet/>
      <dgm:spPr/>
      <dgm:t>
        <a:bodyPr/>
        <a:lstStyle/>
        <a:p>
          <a:endParaRPr lang="ru-RU"/>
        </a:p>
      </dgm:t>
    </dgm:pt>
    <dgm:pt modelId="{D0D11054-7F16-4E0C-81CC-C0846F468FB6}">
      <dgm:prSet phldrT="[Текст]" custT="1"/>
      <dgm:spPr/>
      <dgm:t>
        <a:bodyPr/>
        <a:lstStyle/>
        <a:p>
          <a:r>
            <a:rPr lang="ru-RU" sz="2800" dirty="0" smtClean="0">
              <a:solidFill>
                <a:srgbClr val="002060"/>
              </a:solidFill>
              <a:latin typeface="Cambria" panose="02040503050406030204" pitchFamily="18" charset="0"/>
            </a:rPr>
            <a:t>Социально-педагогическая и психологическая диагностика.   </a:t>
          </a:r>
          <a:endParaRPr lang="ru-RU" sz="2800" dirty="0">
            <a:solidFill>
              <a:srgbClr val="002060"/>
            </a:solidFill>
            <a:latin typeface="Cambria" panose="02040503050406030204" pitchFamily="18" charset="0"/>
          </a:endParaRPr>
        </a:p>
      </dgm:t>
    </dgm:pt>
    <dgm:pt modelId="{5E141865-27D3-4909-B755-573E26D8F6FB}" type="parTrans" cxnId="{EE23B6AB-113C-424F-B026-78B54B98AE63}">
      <dgm:prSet/>
      <dgm:spPr/>
      <dgm:t>
        <a:bodyPr/>
        <a:lstStyle/>
        <a:p>
          <a:endParaRPr lang="ru-RU"/>
        </a:p>
      </dgm:t>
    </dgm:pt>
    <dgm:pt modelId="{3166D87D-A288-4136-85FD-1D45284D998C}" type="sibTrans" cxnId="{EE23B6AB-113C-424F-B026-78B54B98AE63}">
      <dgm:prSet/>
      <dgm:spPr/>
      <dgm:t>
        <a:bodyPr/>
        <a:lstStyle/>
        <a:p>
          <a:endParaRPr lang="ru-RU"/>
        </a:p>
      </dgm:t>
    </dgm:pt>
    <dgm:pt modelId="{626981BE-358B-485D-9625-468071226598}">
      <dgm:prSet phldrT="[Текст]" custT="1"/>
      <dgm:spPr/>
      <dgm:t>
        <a:bodyPr/>
        <a:lstStyle/>
        <a:p>
          <a:r>
            <a:rPr lang="ru-RU" sz="2800" dirty="0" smtClean="0">
              <a:solidFill>
                <a:srgbClr val="002060"/>
              </a:solidFill>
              <a:latin typeface="Cambria" panose="02040503050406030204" pitchFamily="18" charset="0"/>
            </a:rPr>
            <a:t>Установление основной причины неблагополучия. </a:t>
          </a:r>
          <a:endParaRPr lang="ru-RU" sz="2800" dirty="0">
            <a:solidFill>
              <a:srgbClr val="002060"/>
            </a:solidFill>
            <a:latin typeface="Cambria" panose="02040503050406030204" pitchFamily="18" charset="0"/>
          </a:endParaRPr>
        </a:p>
      </dgm:t>
    </dgm:pt>
    <dgm:pt modelId="{2771DEF7-3E0B-46EC-AFDD-8257F9605FA7}" type="parTrans" cxnId="{F026624E-8DE3-4480-83F9-91F9041D2408}">
      <dgm:prSet/>
      <dgm:spPr/>
      <dgm:t>
        <a:bodyPr/>
        <a:lstStyle/>
        <a:p>
          <a:endParaRPr lang="ru-RU"/>
        </a:p>
      </dgm:t>
    </dgm:pt>
    <dgm:pt modelId="{40CCCCA0-36B5-4D06-9218-7376582FED86}" type="sibTrans" cxnId="{F026624E-8DE3-4480-83F9-91F9041D2408}">
      <dgm:prSet/>
      <dgm:spPr/>
      <dgm:t>
        <a:bodyPr/>
        <a:lstStyle/>
        <a:p>
          <a:endParaRPr lang="ru-RU"/>
        </a:p>
      </dgm:t>
    </dgm:pt>
    <dgm:pt modelId="{AD5F8A38-1C24-4BDC-93D0-599DBF97FCC8}">
      <dgm:prSet phldrT="[Текст]" custT="1"/>
      <dgm:spPr/>
      <dgm:t>
        <a:bodyPr/>
        <a:lstStyle/>
        <a:p>
          <a:r>
            <a:rPr lang="ru-RU" sz="2800" dirty="0" smtClean="0">
              <a:solidFill>
                <a:srgbClr val="002060"/>
              </a:solidFill>
              <a:latin typeface="Cambria" panose="02040503050406030204" pitchFamily="18" charset="0"/>
            </a:rPr>
            <a:t>Выбор форм и методов работы в зависимости от ведущей причины. </a:t>
          </a:r>
          <a:endParaRPr lang="ru-RU" sz="2800" dirty="0">
            <a:solidFill>
              <a:srgbClr val="002060"/>
            </a:solidFill>
            <a:latin typeface="Cambria" panose="02040503050406030204" pitchFamily="18" charset="0"/>
          </a:endParaRPr>
        </a:p>
      </dgm:t>
    </dgm:pt>
    <dgm:pt modelId="{21E11B61-0EE1-4F7A-9A58-1240B01BBFE7}" type="parTrans" cxnId="{5EA44A9B-DF30-406F-8C6C-794E25238BB4}">
      <dgm:prSet/>
      <dgm:spPr/>
      <dgm:t>
        <a:bodyPr/>
        <a:lstStyle/>
        <a:p>
          <a:endParaRPr lang="ru-RU"/>
        </a:p>
      </dgm:t>
    </dgm:pt>
    <dgm:pt modelId="{3BDDF224-4DA8-4E5A-8528-20D93704540C}" type="sibTrans" cxnId="{5EA44A9B-DF30-406F-8C6C-794E25238BB4}">
      <dgm:prSet/>
      <dgm:spPr/>
      <dgm:t>
        <a:bodyPr/>
        <a:lstStyle/>
        <a:p>
          <a:endParaRPr lang="ru-RU"/>
        </a:p>
      </dgm:t>
    </dgm:pt>
    <dgm:pt modelId="{0B4E55E1-F739-4998-88E6-A36260E533E7}" type="pres">
      <dgm:prSet presAssocID="{9E8900A6-8B65-4CE9-9561-CB46EF580E2F}" presName="Name0" presStyleCnt="0">
        <dgm:presLayoutVars>
          <dgm:chMax val="7"/>
          <dgm:chPref val="7"/>
          <dgm:dir/>
        </dgm:presLayoutVars>
      </dgm:prSet>
      <dgm:spPr/>
      <dgm:t>
        <a:bodyPr/>
        <a:lstStyle/>
        <a:p>
          <a:endParaRPr lang="ru-RU"/>
        </a:p>
      </dgm:t>
    </dgm:pt>
    <dgm:pt modelId="{DA774DAE-26DF-4E53-9BDF-F951098AA517}" type="pres">
      <dgm:prSet presAssocID="{9E8900A6-8B65-4CE9-9561-CB46EF580E2F}" presName="Name1" presStyleCnt="0"/>
      <dgm:spPr/>
    </dgm:pt>
    <dgm:pt modelId="{63360085-7EB7-42B4-9EA1-45B50E387A44}" type="pres">
      <dgm:prSet presAssocID="{9E8900A6-8B65-4CE9-9561-CB46EF580E2F}" presName="cycle" presStyleCnt="0"/>
      <dgm:spPr/>
    </dgm:pt>
    <dgm:pt modelId="{6E9F7E52-76B9-4000-9B56-1D4318BD9517}" type="pres">
      <dgm:prSet presAssocID="{9E8900A6-8B65-4CE9-9561-CB46EF580E2F}" presName="srcNode" presStyleLbl="node1" presStyleIdx="0" presStyleCnt="4"/>
      <dgm:spPr/>
    </dgm:pt>
    <dgm:pt modelId="{4F68CCF1-8A2B-4F32-8A99-D45B32C679DE}" type="pres">
      <dgm:prSet presAssocID="{9E8900A6-8B65-4CE9-9561-CB46EF580E2F}" presName="conn" presStyleLbl="parChTrans1D2" presStyleIdx="0" presStyleCnt="1"/>
      <dgm:spPr/>
      <dgm:t>
        <a:bodyPr/>
        <a:lstStyle/>
        <a:p>
          <a:endParaRPr lang="ru-RU"/>
        </a:p>
      </dgm:t>
    </dgm:pt>
    <dgm:pt modelId="{4616EAD5-4646-4D78-8C60-562E09F2A61A}" type="pres">
      <dgm:prSet presAssocID="{9E8900A6-8B65-4CE9-9561-CB46EF580E2F}" presName="extraNode" presStyleLbl="node1" presStyleIdx="0" presStyleCnt="4"/>
      <dgm:spPr/>
    </dgm:pt>
    <dgm:pt modelId="{25720CC4-C695-4F5B-ABDB-CDDA28ADFF52}" type="pres">
      <dgm:prSet presAssocID="{9E8900A6-8B65-4CE9-9561-CB46EF580E2F}" presName="dstNode" presStyleLbl="node1" presStyleIdx="0" presStyleCnt="4"/>
      <dgm:spPr/>
    </dgm:pt>
    <dgm:pt modelId="{2094F92E-29DE-4F3B-B7DD-FAE7F33B8E67}" type="pres">
      <dgm:prSet presAssocID="{CBE7D57E-0885-4E29-8AA9-6BE0BFC750BF}" presName="text_1" presStyleLbl="node1" presStyleIdx="0" presStyleCnt="4" custScaleY="118101">
        <dgm:presLayoutVars>
          <dgm:bulletEnabled val="1"/>
        </dgm:presLayoutVars>
      </dgm:prSet>
      <dgm:spPr/>
      <dgm:t>
        <a:bodyPr/>
        <a:lstStyle/>
        <a:p>
          <a:endParaRPr lang="ru-RU"/>
        </a:p>
      </dgm:t>
    </dgm:pt>
    <dgm:pt modelId="{0B252B73-B228-41AE-9383-2AB48A76FB91}" type="pres">
      <dgm:prSet presAssocID="{CBE7D57E-0885-4E29-8AA9-6BE0BFC750BF}" presName="accent_1" presStyleCnt="0"/>
      <dgm:spPr/>
    </dgm:pt>
    <dgm:pt modelId="{BCE01A60-4297-47FA-ADE2-01328E62CB9F}" type="pres">
      <dgm:prSet presAssocID="{CBE7D57E-0885-4E29-8AA9-6BE0BFC750BF}" presName="accentRepeatNode" presStyleLbl="solidFgAcc1" presStyleIdx="0" presStyleCnt="4" custLinFactNeighborX="-1891" custLinFactNeighborY="2759"/>
      <dgm:spPr>
        <a:blipFill rotWithShape="0">
          <a:blip xmlns:r="http://schemas.openxmlformats.org/officeDocument/2006/relationships" r:embed="rId1"/>
          <a:stretch>
            <a:fillRect/>
          </a:stretch>
        </a:blipFill>
      </dgm:spPr>
      <dgm:t>
        <a:bodyPr/>
        <a:lstStyle/>
        <a:p>
          <a:endParaRPr lang="ru-RU"/>
        </a:p>
      </dgm:t>
    </dgm:pt>
    <dgm:pt modelId="{F6F845C8-ED4D-4177-9E48-ABFBA17E38BF}" type="pres">
      <dgm:prSet presAssocID="{D0D11054-7F16-4E0C-81CC-C0846F468FB6}" presName="text_2" presStyleLbl="node1" presStyleIdx="1" presStyleCnt="4">
        <dgm:presLayoutVars>
          <dgm:bulletEnabled val="1"/>
        </dgm:presLayoutVars>
      </dgm:prSet>
      <dgm:spPr/>
      <dgm:t>
        <a:bodyPr/>
        <a:lstStyle/>
        <a:p>
          <a:endParaRPr lang="ru-RU"/>
        </a:p>
      </dgm:t>
    </dgm:pt>
    <dgm:pt modelId="{858801FA-1BB1-4C9C-8A3D-1ECC0B489BC1}" type="pres">
      <dgm:prSet presAssocID="{D0D11054-7F16-4E0C-81CC-C0846F468FB6}" presName="accent_2" presStyleCnt="0"/>
      <dgm:spPr/>
    </dgm:pt>
    <dgm:pt modelId="{83F96A87-FD23-43FB-B5DE-86D2BE8DC8CF}" type="pres">
      <dgm:prSet presAssocID="{D0D11054-7F16-4E0C-81CC-C0846F468FB6}" presName="accentRepeatNode" presStyleLbl="solidFgAcc1" presStyleIdx="1" presStyleCnt="4"/>
      <dgm:spPr>
        <a:blipFill rotWithShape="0">
          <a:blip xmlns:r="http://schemas.openxmlformats.org/officeDocument/2006/relationships" r:embed="rId1"/>
          <a:stretch>
            <a:fillRect/>
          </a:stretch>
        </a:blipFill>
      </dgm:spPr>
      <dgm:t>
        <a:bodyPr/>
        <a:lstStyle/>
        <a:p>
          <a:endParaRPr lang="ru-RU"/>
        </a:p>
      </dgm:t>
    </dgm:pt>
    <dgm:pt modelId="{D2D1A117-E6C1-46B8-9BDD-F19F2276C33D}" type="pres">
      <dgm:prSet presAssocID="{626981BE-358B-485D-9625-468071226598}" presName="text_3" presStyleLbl="node1" presStyleIdx="2" presStyleCnt="4">
        <dgm:presLayoutVars>
          <dgm:bulletEnabled val="1"/>
        </dgm:presLayoutVars>
      </dgm:prSet>
      <dgm:spPr/>
      <dgm:t>
        <a:bodyPr/>
        <a:lstStyle/>
        <a:p>
          <a:endParaRPr lang="ru-RU"/>
        </a:p>
      </dgm:t>
    </dgm:pt>
    <dgm:pt modelId="{A6199F1D-D6F5-44FD-97C7-C31A400FD6FE}" type="pres">
      <dgm:prSet presAssocID="{626981BE-358B-485D-9625-468071226598}" presName="accent_3" presStyleCnt="0"/>
      <dgm:spPr/>
    </dgm:pt>
    <dgm:pt modelId="{F61B5EA8-CE3F-4440-BA2D-98783AD01971}" type="pres">
      <dgm:prSet presAssocID="{626981BE-358B-485D-9625-468071226598}" presName="accentRepeatNode" presStyleLbl="solidFgAcc1" presStyleIdx="2" presStyleCnt="4"/>
      <dgm:spPr>
        <a:blipFill rotWithShape="0">
          <a:blip xmlns:r="http://schemas.openxmlformats.org/officeDocument/2006/relationships" r:embed="rId1"/>
          <a:stretch>
            <a:fillRect/>
          </a:stretch>
        </a:blipFill>
      </dgm:spPr>
      <dgm:t>
        <a:bodyPr/>
        <a:lstStyle/>
        <a:p>
          <a:endParaRPr lang="ru-RU"/>
        </a:p>
      </dgm:t>
    </dgm:pt>
    <dgm:pt modelId="{BA2B16C5-9781-40F6-A60B-1DE00E5105EB}" type="pres">
      <dgm:prSet presAssocID="{AD5F8A38-1C24-4BDC-93D0-599DBF97FCC8}" presName="text_4" presStyleLbl="node1" presStyleIdx="3" presStyleCnt="4">
        <dgm:presLayoutVars>
          <dgm:bulletEnabled val="1"/>
        </dgm:presLayoutVars>
      </dgm:prSet>
      <dgm:spPr/>
      <dgm:t>
        <a:bodyPr/>
        <a:lstStyle/>
        <a:p>
          <a:endParaRPr lang="ru-RU"/>
        </a:p>
      </dgm:t>
    </dgm:pt>
    <dgm:pt modelId="{D869AE9E-58B7-4FEE-8B91-09E3423B9637}" type="pres">
      <dgm:prSet presAssocID="{AD5F8A38-1C24-4BDC-93D0-599DBF97FCC8}" presName="accent_4" presStyleCnt="0"/>
      <dgm:spPr/>
    </dgm:pt>
    <dgm:pt modelId="{95E0AA3D-230D-40DA-B3FB-F95A7281EAC7}" type="pres">
      <dgm:prSet presAssocID="{AD5F8A38-1C24-4BDC-93D0-599DBF97FCC8}" presName="accentRepeatNode" presStyleLbl="solidFgAcc1" presStyleIdx="3" presStyleCnt="4"/>
      <dgm:spPr>
        <a:blipFill rotWithShape="0">
          <a:blip xmlns:r="http://schemas.openxmlformats.org/officeDocument/2006/relationships" r:embed="rId1"/>
          <a:stretch>
            <a:fillRect/>
          </a:stretch>
        </a:blipFill>
      </dgm:spPr>
      <dgm:t>
        <a:bodyPr/>
        <a:lstStyle/>
        <a:p>
          <a:endParaRPr lang="ru-RU"/>
        </a:p>
      </dgm:t>
    </dgm:pt>
  </dgm:ptLst>
  <dgm:cxnLst>
    <dgm:cxn modelId="{F026624E-8DE3-4480-83F9-91F9041D2408}" srcId="{9E8900A6-8B65-4CE9-9561-CB46EF580E2F}" destId="{626981BE-358B-485D-9625-468071226598}" srcOrd="2" destOrd="0" parTransId="{2771DEF7-3E0B-46EC-AFDD-8257F9605FA7}" sibTransId="{40CCCCA0-36B5-4D06-9218-7376582FED86}"/>
    <dgm:cxn modelId="{B32F631D-AC4A-42E9-9A7A-261F83BF60A2}" srcId="{9E8900A6-8B65-4CE9-9561-CB46EF580E2F}" destId="{CBE7D57E-0885-4E29-8AA9-6BE0BFC750BF}" srcOrd="0" destOrd="0" parTransId="{EB10C39E-75B2-4D99-8FBF-C0DE45EEB531}" sibTransId="{AFBBD030-B033-47A4-9724-26ECF2B0F4AE}"/>
    <dgm:cxn modelId="{056CADAF-BBFC-42F6-BA0E-030EC44120E1}" type="presOf" srcId="{9E8900A6-8B65-4CE9-9561-CB46EF580E2F}" destId="{0B4E55E1-F739-4998-88E6-A36260E533E7}" srcOrd="0" destOrd="0" presId="urn:microsoft.com/office/officeart/2008/layout/VerticalCurvedList"/>
    <dgm:cxn modelId="{BAB3408C-10CB-48B7-877F-0AE5B9A87C59}" type="presOf" srcId="{626981BE-358B-485D-9625-468071226598}" destId="{D2D1A117-E6C1-46B8-9BDD-F19F2276C33D}" srcOrd="0" destOrd="0" presId="urn:microsoft.com/office/officeart/2008/layout/VerticalCurvedList"/>
    <dgm:cxn modelId="{52ED62DF-6924-4F05-99CC-1C83E541A4BB}" type="presOf" srcId="{D0D11054-7F16-4E0C-81CC-C0846F468FB6}" destId="{F6F845C8-ED4D-4177-9E48-ABFBA17E38BF}" srcOrd="0" destOrd="0" presId="urn:microsoft.com/office/officeart/2008/layout/VerticalCurvedList"/>
    <dgm:cxn modelId="{28C643F1-3EE7-4A99-AF06-E14F6A0A1C2C}" type="presOf" srcId="{CBE7D57E-0885-4E29-8AA9-6BE0BFC750BF}" destId="{2094F92E-29DE-4F3B-B7DD-FAE7F33B8E67}" srcOrd="0" destOrd="0" presId="urn:microsoft.com/office/officeart/2008/layout/VerticalCurvedList"/>
    <dgm:cxn modelId="{EE23B6AB-113C-424F-B026-78B54B98AE63}" srcId="{9E8900A6-8B65-4CE9-9561-CB46EF580E2F}" destId="{D0D11054-7F16-4E0C-81CC-C0846F468FB6}" srcOrd="1" destOrd="0" parTransId="{5E141865-27D3-4909-B755-573E26D8F6FB}" sibTransId="{3166D87D-A288-4136-85FD-1D45284D998C}"/>
    <dgm:cxn modelId="{24E10ACE-4001-44DB-B163-7093F8B4A191}" type="presOf" srcId="{AD5F8A38-1C24-4BDC-93D0-599DBF97FCC8}" destId="{BA2B16C5-9781-40F6-A60B-1DE00E5105EB}" srcOrd="0" destOrd="0" presId="urn:microsoft.com/office/officeart/2008/layout/VerticalCurvedList"/>
    <dgm:cxn modelId="{5663FF0D-9ACB-4D12-8197-2691363397A3}" type="presOf" srcId="{AFBBD030-B033-47A4-9724-26ECF2B0F4AE}" destId="{4F68CCF1-8A2B-4F32-8A99-D45B32C679DE}" srcOrd="0" destOrd="0" presId="urn:microsoft.com/office/officeart/2008/layout/VerticalCurvedList"/>
    <dgm:cxn modelId="{5EA44A9B-DF30-406F-8C6C-794E25238BB4}" srcId="{9E8900A6-8B65-4CE9-9561-CB46EF580E2F}" destId="{AD5F8A38-1C24-4BDC-93D0-599DBF97FCC8}" srcOrd="3" destOrd="0" parTransId="{21E11B61-0EE1-4F7A-9A58-1240B01BBFE7}" sibTransId="{3BDDF224-4DA8-4E5A-8528-20D93704540C}"/>
    <dgm:cxn modelId="{6F37F765-1CD6-4E61-901B-2BC9A496D3BA}" type="presParOf" srcId="{0B4E55E1-F739-4998-88E6-A36260E533E7}" destId="{DA774DAE-26DF-4E53-9BDF-F951098AA517}" srcOrd="0" destOrd="0" presId="urn:microsoft.com/office/officeart/2008/layout/VerticalCurvedList"/>
    <dgm:cxn modelId="{99703163-26EB-4629-B0A0-2AC4430A1F8B}" type="presParOf" srcId="{DA774DAE-26DF-4E53-9BDF-F951098AA517}" destId="{63360085-7EB7-42B4-9EA1-45B50E387A44}" srcOrd="0" destOrd="0" presId="urn:microsoft.com/office/officeart/2008/layout/VerticalCurvedList"/>
    <dgm:cxn modelId="{6940E21E-2680-4013-9809-C00E8E8AA720}" type="presParOf" srcId="{63360085-7EB7-42B4-9EA1-45B50E387A44}" destId="{6E9F7E52-76B9-4000-9B56-1D4318BD9517}" srcOrd="0" destOrd="0" presId="urn:microsoft.com/office/officeart/2008/layout/VerticalCurvedList"/>
    <dgm:cxn modelId="{9EDA0717-1CC4-4C41-8394-E962400226E7}" type="presParOf" srcId="{63360085-7EB7-42B4-9EA1-45B50E387A44}" destId="{4F68CCF1-8A2B-4F32-8A99-D45B32C679DE}" srcOrd="1" destOrd="0" presId="urn:microsoft.com/office/officeart/2008/layout/VerticalCurvedList"/>
    <dgm:cxn modelId="{CFCF447C-E0BD-4C2C-9324-E64AC0D516DD}" type="presParOf" srcId="{63360085-7EB7-42B4-9EA1-45B50E387A44}" destId="{4616EAD5-4646-4D78-8C60-562E09F2A61A}" srcOrd="2" destOrd="0" presId="urn:microsoft.com/office/officeart/2008/layout/VerticalCurvedList"/>
    <dgm:cxn modelId="{D627FFF2-F5C0-410D-AB8F-EA9507890D05}" type="presParOf" srcId="{63360085-7EB7-42B4-9EA1-45B50E387A44}" destId="{25720CC4-C695-4F5B-ABDB-CDDA28ADFF52}" srcOrd="3" destOrd="0" presId="urn:microsoft.com/office/officeart/2008/layout/VerticalCurvedList"/>
    <dgm:cxn modelId="{2B023909-B255-4D73-BE17-73414136DE05}" type="presParOf" srcId="{DA774DAE-26DF-4E53-9BDF-F951098AA517}" destId="{2094F92E-29DE-4F3B-B7DD-FAE7F33B8E67}" srcOrd="1" destOrd="0" presId="urn:microsoft.com/office/officeart/2008/layout/VerticalCurvedList"/>
    <dgm:cxn modelId="{B0D8FB54-D9B3-43C7-9D0B-8CB688582C9F}" type="presParOf" srcId="{DA774DAE-26DF-4E53-9BDF-F951098AA517}" destId="{0B252B73-B228-41AE-9383-2AB48A76FB91}" srcOrd="2" destOrd="0" presId="urn:microsoft.com/office/officeart/2008/layout/VerticalCurvedList"/>
    <dgm:cxn modelId="{D8B45766-5CC5-44AF-B4AA-8AF0989B3F4D}" type="presParOf" srcId="{0B252B73-B228-41AE-9383-2AB48A76FB91}" destId="{BCE01A60-4297-47FA-ADE2-01328E62CB9F}" srcOrd="0" destOrd="0" presId="urn:microsoft.com/office/officeart/2008/layout/VerticalCurvedList"/>
    <dgm:cxn modelId="{539C541E-8893-4B5F-A0CC-03CAE36AFC87}" type="presParOf" srcId="{DA774DAE-26DF-4E53-9BDF-F951098AA517}" destId="{F6F845C8-ED4D-4177-9E48-ABFBA17E38BF}" srcOrd="3" destOrd="0" presId="urn:microsoft.com/office/officeart/2008/layout/VerticalCurvedList"/>
    <dgm:cxn modelId="{8C52AFF8-2454-4F2C-87AE-E0C8A29D8B22}" type="presParOf" srcId="{DA774DAE-26DF-4E53-9BDF-F951098AA517}" destId="{858801FA-1BB1-4C9C-8A3D-1ECC0B489BC1}" srcOrd="4" destOrd="0" presId="urn:microsoft.com/office/officeart/2008/layout/VerticalCurvedList"/>
    <dgm:cxn modelId="{0281B433-FCD2-48F5-8594-71C16E923162}" type="presParOf" srcId="{858801FA-1BB1-4C9C-8A3D-1ECC0B489BC1}" destId="{83F96A87-FD23-43FB-B5DE-86D2BE8DC8CF}" srcOrd="0" destOrd="0" presId="urn:microsoft.com/office/officeart/2008/layout/VerticalCurvedList"/>
    <dgm:cxn modelId="{F927A5FB-C21D-4624-8550-6C71C061D098}" type="presParOf" srcId="{DA774DAE-26DF-4E53-9BDF-F951098AA517}" destId="{D2D1A117-E6C1-46B8-9BDD-F19F2276C33D}" srcOrd="5" destOrd="0" presId="urn:microsoft.com/office/officeart/2008/layout/VerticalCurvedList"/>
    <dgm:cxn modelId="{7ED38963-7D46-4BBB-A578-4BAD585D7437}" type="presParOf" srcId="{DA774DAE-26DF-4E53-9BDF-F951098AA517}" destId="{A6199F1D-D6F5-44FD-97C7-C31A400FD6FE}" srcOrd="6" destOrd="0" presId="urn:microsoft.com/office/officeart/2008/layout/VerticalCurvedList"/>
    <dgm:cxn modelId="{ED9D4B61-C401-4122-A10E-8F5CAF99A88D}" type="presParOf" srcId="{A6199F1D-D6F5-44FD-97C7-C31A400FD6FE}" destId="{F61B5EA8-CE3F-4440-BA2D-98783AD01971}" srcOrd="0" destOrd="0" presId="urn:microsoft.com/office/officeart/2008/layout/VerticalCurvedList"/>
    <dgm:cxn modelId="{11A384CE-9322-4DB4-8467-259E22C8D8A2}" type="presParOf" srcId="{DA774DAE-26DF-4E53-9BDF-F951098AA517}" destId="{BA2B16C5-9781-40F6-A60B-1DE00E5105EB}" srcOrd="7" destOrd="0" presId="urn:microsoft.com/office/officeart/2008/layout/VerticalCurvedList"/>
    <dgm:cxn modelId="{5DEC5BB3-182E-4151-AE32-FA870AEF8BBE}" type="presParOf" srcId="{DA774DAE-26DF-4E53-9BDF-F951098AA517}" destId="{D869AE9E-58B7-4FEE-8B91-09E3423B9637}" srcOrd="8" destOrd="0" presId="urn:microsoft.com/office/officeart/2008/layout/VerticalCurvedList"/>
    <dgm:cxn modelId="{6F02D022-558E-45E9-855E-16F608D2AE44}" type="presParOf" srcId="{D869AE9E-58B7-4FEE-8B91-09E3423B9637}" destId="{95E0AA3D-230D-40DA-B3FB-F95A7281EAC7}"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E3CCA5-296F-4A8E-A762-9496BF529791}" type="doc">
      <dgm:prSet loTypeId="urn:microsoft.com/office/officeart/2008/layout/HorizontalMultiLevelHierarchy" loCatId="hierarchy" qsTypeId="urn:microsoft.com/office/officeart/2005/8/quickstyle/3d3" qsCatId="3D" csTypeId="urn:microsoft.com/office/officeart/2005/8/colors/accent1_2" csCatId="accent1" phldr="1"/>
      <dgm:spPr/>
      <dgm:t>
        <a:bodyPr/>
        <a:lstStyle/>
        <a:p>
          <a:endParaRPr lang="ru-RU"/>
        </a:p>
      </dgm:t>
    </dgm:pt>
    <dgm:pt modelId="{245880C4-0DFE-46E0-BC3B-7E6154168522}">
      <dgm:prSet phldrT="[Текст]"/>
      <dgm:spPr/>
      <dgm:t>
        <a:bodyPr/>
        <a:lstStyle/>
        <a:p>
          <a:r>
            <a:rPr lang="ru-RU" dirty="0" smtClean="0"/>
            <a:t>Факторы социального риска </a:t>
          </a:r>
          <a:endParaRPr lang="ru-RU" dirty="0"/>
        </a:p>
      </dgm:t>
    </dgm:pt>
    <dgm:pt modelId="{2A04BFA0-ED4C-4031-A51E-6C315B0EAA29}" type="parTrans" cxnId="{7F710621-5C73-4825-ABC0-82F11755F0D9}">
      <dgm:prSet/>
      <dgm:spPr/>
      <dgm:t>
        <a:bodyPr/>
        <a:lstStyle/>
        <a:p>
          <a:endParaRPr lang="ru-RU"/>
        </a:p>
      </dgm:t>
    </dgm:pt>
    <dgm:pt modelId="{29046E54-DDC9-4C59-B9DA-E8A854AB4674}" type="sibTrans" cxnId="{7F710621-5C73-4825-ABC0-82F11755F0D9}">
      <dgm:prSet/>
      <dgm:spPr/>
      <dgm:t>
        <a:bodyPr/>
        <a:lstStyle/>
        <a:p>
          <a:endParaRPr lang="ru-RU"/>
        </a:p>
      </dgm:t>
    </dgm:pt>
    <dgm:pt modelId="{85AF17E9-8126-4922-8C06-E0F5F825F51E}">
      <dgm:prSet phldrT="[Текст]"/>
      <dgm:spPr/>
      <dgm:t>
        <a:bodyPr/>
        <a:lstStyle/>
        <a:p>
          <a:r>
            <a:rPr lang="ru-RU" dirty="0" smtClean="0"/>
            <a:t>Материально-бытовые условия</a:t>
          </a:r>
          <a:endParaRPr lang="ru-RU" dirty="0"/>
        </a:p>
      </dgm:t>
    </dgm:pt>
    <dgm:pt modelId="{2D1E0545-FC9F-4BAD-A2A6-EF9B034A88D5}" type="parTrans" cxnId="{7E8184EE-F4F9-433B-80FE-8F4B3787738E}">
      <dgm:prSet/>
      <dgm:spPr/>
      <dgm:t>
        <a:bodyPr/>
        <a:lstStyle/>
        <a:p>
          <a:endParaRPr lang="ru-RU"/>
        </a:p>
      </dgm:t>
    </dgm:pt>
    <dgm:pt modelId="{016E095E-56C0-4662-BBC0-B1CEC0A1032F}" type="sibTrans" cxnId="{7E8184EE-F4F9-433B-80FE-8F4B3787738E}">
      <dgm:prSet/>
      <dgm:spPr/>
      <dgm:t>
        <a:bodyPr/>
        <a:lstStyle/>
        <a:p>
          <a:endParaRPr lang="ru-RU"/>
        </a:p>
      </dgm:t>
    </dgm:pt>
    <dgm:pt modelId="{2C475E9B-4B59-4193-AD81-67CF440FF3B9}">
      <dgm:prSet phldrT="[Текст]"/>
      <dgm:spPr/>
      <dgm:t>
        <a:bodyPr/>
        <a:lstStyle/>
        <a:p>
          <a:r>
            <a:rPr lang="ru-RU" dirty="0" smtClean="0"/>
            <a:t>Структура семьи </a:t>
          </a:r>
          <a:endParaRPr lang="ru-RU" dirty="0"/>
        </a:p>
      </dgm:t>
    </dgm:pt>
    <dgm:pt modelId="{C67EF125-4421-4550-B66E-741156619AC1}" type="parTrans" cxnId="{A3F38E4D-C587-4584-AE88-9E8D12B4EA67}">
      <dgm:prSet/>
      <dgm:spPr/>
      <dgm:t>
        <a:bodyPr/>
        <a:lstStyle/>
        <a:p>
          <a:endParaRPr lang="ru-RU"/>
        </a:p>
      </dgm:t>
    </dgm:pt>
    <dgm:pt modelId="{8A4FDA11-5BA9-4B9D-BCF0-7341557B83E3}" type="sibTrans" cxnId="{A3F38E4D-C587-4584-AE88-9E8D12B4EA67}">
      <dgm:prSet/>
      <dgm:spPr/>
      <dgm:t>
        <a:bodyPr/>
        <a:lstStyle/>
        <a:p>
          <a:endParaRPr lang="ru-RU"/>
        </a:p>
      </dgm:t>
    </dgm:pt>
    <dgm:pt modelId="{BEC783E6-D644-41FA-8B92-0D07972AFCDC}">
      <dgm:prSet phldrT="[Текст]"/>
      <dgm:spPr/>
      <dgm:t>
        <a:bodyPr/>
        <a:lstStyle/>
        <a:p>
          <a:r>
            <a:rPr lang="ru-RU" dirty="0" smtClean="0"/>
            <a:t>Личностные  </a:t>
          </a:r>
          <a:endParaRPr lang="ru-RU" dirty="0"/>
        </a:p>
      </dgm:t>
    </dgm:pt>
    <dgm:pt modelId="{DA6FFB2A-E357-435B-85F5-5B6763FA5DA3}" type="parTrans" cxnId="{FEF88B31-E56D-4AB2-9E80-699D1341353C}">
      <dgm:prSet/>
      <dgm:spPr/>
      <dgm:t>
        <a:bodyPr/>
        <a:lstStyle/>
        <a:p>
          <a:endParaRPr lang="ru-RU"/>
        </a:p>
      </dgm:t>
    </dgm:pt>
    <dgm:pt modelId="{0FA1ED8E-28F0-4B6F-BA20-175A994BB0FC}" type="sibTrans" cxnId="{FEF88B31-E56D-4AB2-9E80-699D1341353C}">
      <dgm:prSet/>
      <dgm:spPr/>
      <dgm:t>
        <a:bodyPr/>
        <a:lstStyle/>
        <a:p>
          <a:endParaRPr lang="ru-RU"/>
        </a:p>
      </dgm:t>
    </dgm:pt>
    <dgm:pt modelId="{6215F829-96F1-4263-BBCA-6F505EDDEC37}">
      <dgm:prSet/>
      <dgm:spPr/>
      <dgm:t>
        <a:bodyPr/>
        <a:lstStyle/>
        <a:p>
          <a:r>
            <a:rPr lang="ru-RU" dirty="0" smtClean="0"/>
            <a:t>Межличностные </a:t>
          </a:r>
          <a:endParaRPr lang="ru-RU" dirty="0"/>
        </a:p>
      </dgm:t>
    </dgm:pt>
    <dgm:pt modelId="{8F8EF24B-506A-4F82-8A5B-4C71BAE3AE2B}" type="parTrans" cxnId="{68E2AE77-FF9C-4F35-81BF-B8F74B6662D6}">
      <dgm:prSet/>
      <dgm:spPr/>
      <dgm:t>
        <a:bodyPr/>
        <a:lstStyle/>
        <a:p>
          <a:endParaRPr lang="ru-RU"/>
        </a:p>
      </dgm:t>
    </dgm:pt>
    <dgm:pt modelId="{A3AD92F3-CD18-4332-8786-AB95B60F0A2F}" type="sibTrans" cxnId="{68E2AE77-FF9C-4F35-81BF-B8F74B6662D6}">
      <dgm:prSet/>
      <dgm:spPr/>
      <dgm:t>
        <a:bodyPr/>
        <a:lstStyle/>
        <a:p>
          <a:endParaRPr lang="ru-RU"/>
        </a:p>
      </dgm:t>
    </dgm:pt>
    <dgm:pt modelId="{5AF945D1-D7FE-458F-9A6B-CF342E29F5BF}">
      <dgm:prSet/>
      <dgm:spPr/>
      <dgm:t>
        <a:bodyPr/>
        <a:lstStyle/>
        <a:p>
          <a:r>
            <a:rPr lang="ru-RU" dirty="0" smtClean="0"/>
            <a:t> Трудная жизненная ситуация </a:t>
          </a:r>
          <a:endParaRPr lang="ru-RU" dirty="0"/>
        </a:p>
      </dgm:t>
    </dgm:pt>
    <dgm:pt modelId="{78DAE7E5-EFA5-4892-897F-853FA4E93209}" type="parTrans" cxnId="{404D6AE4-D6D2-4008-8B24-562EA37E2884}">
      <dgm:prSet/>
      <dgm:spPr/>
      <dgm:t>
        <a:bodyPr/>
        <a:lstStyle/>
        <a:p>
          <a:endParaRPr lang="ru-RU"/>
        </a:p>
      </dgm:t>
    </dgm:pt>
    <dgm:pt modelId="{A9E0561B-0AA3-4169-B024-BCDD87B923E5}" type="sibTrans" cxnId="{404D6AE4-D6D2-4008-8B24-562EA37E2884}">
      <dgm:prSet/>
      <dgm:spPr/>
      <dgm:t>
        <a:bodyPr/>
        <a:lstStyle/>
        <a:p>
          <a:endParaRPr lang="ru-RU"/>
        </a:p>
      </dgm:t>
    </dgm:pt>
    <dgm:pt modelId="{FAB89765-6D46-474E-878F-36BE20307DB5}">
      <dgm:prSet/>
      <dgm:spPr/>
      <dgm:t>
        <a:bodyPr/>
        <a:lstStyle/>
        <a:p>
          <a:r>
            <a:rPr lang="ru-RU" dirty="0" smtClean="0"/>
            <a:t>Отношение к ребенку</a:t>
          </a:r>
          <a:endParaRPr lang="ru-RU" dirty="0"/>
        </a:p>
      </dgm:t>
    </dgm:pt>
    <dgm:pt modelId="{5A9899F3-6F0E-4BC2-A6C9-988A1A96BE0B}" type="parTrans" cxnId="{7B398047-57B4-4000-BA63-9E4C675E6A99}">
      <dgm:prSet/>
      <dgm:spPr/>
      <dgm:t>
        <a:bodyPr/>
        <a:lstStyle/>
        <a:p>
          <a:endParaRPr lang="ru-RU"/>
        </a:p>
      </dgm:t>
    </dgm:pt>
    <dgm:pt modelId="{77C114D6-759F-4DFF-9DC5-AA9A8E2AF9B5}" type="sibTrans" cxnId="{7B398047-57B4-4000-BA63-9E4C675E6A99}">
      <dgm:prSet/>
      <dgm:spPr/>
      <dgm:t>
        <a:bodyPr/>
        <a:lstStyle/>
        <a:p>
          <a:endParaRPr lang="ru-RU"/>
        </a:p>
      </dgm:t>
    </dgm:pt>
    <dgm:pt modelId="{EDAA49FC-850D-4C10-89C8-F8A5B6EE6EB0}" type="pres">
      <dgm:prSet presAssocID="{FFE3CCA5-296F-4A8E-A762-9496BF529791}" presName="Name0" presStyleCnt="0">
        <dgm:presLayoutVars>
          <dgm:chPref val="1"/>
          <dgm:dir/>
          <dgm:animOne val="branch"/>
          <dgm:animLvl val="lvl"/>
          <dgm:resizeHandles val="exact"/>
        </dgm:presLayoutVars>
      </dgm:prSet>
      <dgm:spPr/>
    </dgm:pt>
    <dgm:pt modelId="{B305C146-B5EC-41FE-862A-7F66208FC1D9}" type="pres">
      <dgm:prSet presAssocID="{245880C4-0DFE-46E0-BC3B-7E6154168522}" presName="root1" presStyleCnt="0"/>
      <dgm:spPr/>
    </dgm:pt>
    <dgm:pt modelId="{4270FD32-8B68-4BC1-B9B5-7B5540464BB7}" type="pres">
      <dgm:prSet presAssocID="{245880C4-0DFE-46E0-BC3B-7E6154168522}" presName="LevelOneTextNode" presStyleLbl="node0" presStyleIdx="0" presStyleCnt="1">
        <dgm:presLayoutVars>
          <dgm:chPref val="3"/>
        </dgm:presLayoutVars>
      </dgm:prSet>
      <dgm:spPr/>
    </dgm:pt>
    <dgm:pt modelId="{51C7AEA1-98E1-4E7B-B632-77028290AE20}" type="pres">
      <dgm:prSet presAssocID="{245880C4-0DFE-46E0-BC3B-7E6154168522}" presName="level2hierChild" presStyleCnt="0"/>
      <dgm:spPr/>
    </dgm:pt>
    <dgm:pt modelId="{EE4EBE75-CDAF-46FE-8732-D06699D11D28}" type="pres">
      <dgm:prSet presAssocID="{2D1E0545-FC9F-4BAD-A2A6-EF9B034A88D5}" presName="conn2-1" presStyleLbl="parChTrans1D2" presStyleIdx="0" presStyleCnt="6"/>
      <dgm:spPr/>
    </dgm:pt>
    <dgm:pt modelId="{F2FA3C51-1BBA-4E4A-AD71-6FD44AE6F1BB}" type="pres">
      <dgm:prSet presAssocID="{2D1E0545-FC9F-4BAD-A2A6-EF9B034A88D5}" presName="connTx" presStyleLbl="parChTrans1D2" presStyleIdx="0" presStyleCnt="6"/>
      <dgm:spPr/>
    </dgm:pt>
    <dgm:pt modelId="{2694A38D-A72E-4A0C-85A8-CE788693632C}" type="pres">
      <dgm:prSet presAssocID="{85AF17E9-8126-4922-8C06-E0F5F825F51E}" presName="root2" presStyleCnt="0"/>
      <dgm:spPr/>
    </dgm:pt>
    <dgm:pt modelId="{0FF6A39B-DD7F-4FFD-9D1B-2375C68C1609}" type="pres">
      <dgm:prSet presAssocID="{85AF17E9-8126-4922-8C06-E0F5F825F51E}" presName="LevelTwoTextNode" presStyleLbl="node2" presStyleIdx="0" presStyleCnt="6">
        <dgm:presLayoutVars>
          <dgm:chPref val="3"/>
        </dgm:presLayoutVars>
      </dgm:prSet>
      <dgm:spPr/>
    </dgm:pt>
    <dgm:pt modelId="{DB5E3FBE-36B3-471B-A001-924AFCECCD2D}" type="pres">
      <dgm:prSet presAssocID="{85AF17E9-8126-4922-8C06-E0F5F825F51E}" presName="level3hierChild" presStyleCnt="0"/>
      <dgm:spPr/>
    </dgm:pt>
    <dgm:pt modelId="{D217B04E-A680-4FAE-9209-93EA18D2B72F}" type="pres">
      <dgm:prSet presAssocID="{C67EF125-4421-4550-B66E-741156619AC1}" presName="conn2-1" presStyleLbl="parChTrans1D2" presStyleIdx="1" presStyleCnt="6"/>
      <dgm:spPr/>
    </dgm:pt>
    <dgm:pt modelId="{53B222D7-2E4D-4199-A8E3-D658074EFAC8}" type="pres">
      <dgm:prSet presAssocID="{C67EF125-4421-4550-B66E-741156619AC1}" presName="connTx" presStyleLbl="parChTrans1D2" presStyleIdx="1" presStyleCnt="6"/>
      <dgm:spPr/>
    </dgm:pt>
    <dgm:pt modelId="{3BE25A53-330B-412E-B205-0DACA3E665DD}" type="pres">
      <dgm:prSet presAssocID="{2C475E9B-4B59-4193-AD81-67CF440FF3B9}" presName="root2" presStyleCnt="0"/>
      <dgm:spPr/>
    </dgm:pt>
    <dgm:pt modelId="{D64ED6F1-C844-4552-95E8-CD898E99FD04}" type="pres">
      <dgm:prSet presAssocID="{2C475E9B-4B59-4193-AD81-67CF440FF3B9}" presName="LevelTwoTextNode" presStyleLbl="node2" presStyleIdx="1" presStyleCnt="6">
        <dgm:presLayoutVars>
          <dgm:chPref val="3"/>
        </dgm:presLayoutVars>
      </dgm:prSet>
      <dgm:spPr/>
    </dgm:pt>
    <dgm:pt modelId="{98E321DF-CF74-4AE0-960D-B2CC312AB5BA}" type="pres">
      <dgm:prSet presAssocID="{2C475E9B-4B59-4193-AD81-67CF440FF3B9}" presName="level3hierChild" presStyleCnt="0"/>
      <dgm:spPr/>
    </dgm:pt>
    <dgm:pt modelId="{6C22C13D-3EE5-462E-B2DF-D1C0608C3341}" type="pres">
      <dgm:prSet presAssocID="{DA6FFB2A-E357-435B-85F5-5B6763FA5DA3}" presName="conn2-1" presStyleLbl="parChTrans1D2" presStyleIdx="2" presStyleCnt="6"/>
      <dgm:spPr/>
    </dgm:pt>
    <dgm:pt modelId="{98048CE0-9C41-442B-BDD1-B252B9525934}" type="pres">
      <dgm:prSet presAssocID="{DA6FFB2A-E357-435B-85F5-5B6763FA5DA3}" presName="connTx" presStyleLbl="parChTrans1D2" presStyleIdx="2" presStyleCnt="6"/>
      <dgm:spPr/>
    </dgm:pt>
    <dgm:pt modelId="{57737889-75DD-4F28-8947-F2668D93317D}" type="pres">
      <dgm:prSet presAssocID="{BEC783E6-D644-41FA-8B92-0D07972AFCDC}" presName="root2" presStyleCnt="0"/>
      <dgm:spPr/>
    </dgm:pt>
    <dgm:pt modelId="{CB543209-B76C-4BB7-A03E-5DC6E8375446}" type="pres">
      <dgm:prSet presAssocID="{BEC783E6-D644-41FA-8B92-0D07972AFCDC}" presName="LevelTwoTextNode" presStyleLbl="node2" presStyleIdx="2" presStyleCnt="6">
        <dgm:presLayoutVars>
          <dgm:chPref val="3"/>
        </dgm:presLayoutVars>
      </dgm:prSet>
      <dgm:spPr/>
      <dgm:t>
        <a:bodyPr/>
        <a:lstStyle/>
        <a:p>
          <a:endParaRPr lang="ru-RU"/>
        </a:p>
      </dgm:t>
    </dgm:pt>
    <dgm:pt modelId="{F5229BCC-0A22-42B7-BD76-03082F8E2920}" type="pres">
      <dgm:prSet presAssocID="{BEC783E6-D644-41FA-8B92-0D07972AFCDC}" presName="level3hierChild" presStyleCnt="0"/>
      <dgm:spPr/>
    </dgm:pt>
    <dgm:pt modelId="{4A7ABAAB-A356-4847-8C5F-0E1146DC774B}" type="pres">
      <dgm:prSet presAssocID="{8F8EF24B-506A-4F82-8A5B-4C71BAE3AE2B}" presName="conn2-1" presStyleLbl="parChTrans1D2" presStyleIdx="3" presStyleCnt="6"/>
      <dgm:spPr/>
    </dgm:pt>
    <dgm:pt modelId="{8F4C1647-E815-4F14-97BF-A847B8DEB9B2}" type="pres">
      <dgm:prSet presAssocID="{8F8EF24B-506A-4F82-8A5B-4C71BAE3AE2B}" presName="connTx" presStyleLbl="parChTrans1D2" presStyleIdx="3" presStyleCnt="6"/>
      <dgm:spPr/>
    </dgm:pt>
    <dgm:pt modelId="{72AACCF1-2974-4B40-8618-87225D669BE9}" type="pres">
      <dgm:prSet presAssocID="{6215F829-96F1-4263-BBCA-6F505EDDEC37}" presName="root2" presStyleCnt="0"/>
      <dgm:spPr/>
    </dgm:pt>
    <dgm:pt modelId="{27B648C7-0A1C-4B0F-A278-F02B48809F74}" type="pres">
      <dgm:prSet presAssocID="{6215F829-96F1-4263-BBCA-6F505EDDEC37}" presName="LevelTwoTextNode" presStyleLbl="node2" presStyleIdx="3" presStyleCnt="6">
        <dgm:presLayoutVars>
          <dgm:chPref val="3"/>
        </dgm:presLayoutVars>
      </dgm:prSet>
      <dgm:spPr/>
      <dgm:t>
        <a:bodyPr/>
        <a:lstStyle/>
        <a:p>
          <a:endParaRPr lang="ru-RU"/>
        </a:p>
      </dgm:t>
    </dgm:pt>
    <dgm:pt modelId="{9DD6AEE7-2611-4B4A-B851-F0E6E13D06FF}" type="pres">
      <dgm:prSet presAssocID="{6215F829-96F1-4263-BBCA-6F505EDDEC37}" presName="level3hierChild" presStyleCnt="0"/>
      <dgm:spPr/>
    </dgm:pt>
    <dgm:pt modelId="{806CA470-15D9-42B1-8C08-C8AC25A0BB6E}" type="pres">
      <dgm:prSet presAssocID="{78DAE7E5-EFA5-4892-897F-853FA4E93209}" presName="conn2-1" presStyleLbl="parChTrans1D2" presStyleIdx="4" presStyleCnt="6"/>
      <dgm:spPr/>
    </dgm:pt>
    <dgm:pt modelId="{7B564FE9-F7F5-4BE4-A0C6-33962DA21764}" type="pres">
      <dgm:prSet presAssocID="{78DAE7E5-EFA5-4892-897F-853FA4E93209}" presName="connTx" presStyleLbl="parChTrans1D2" presStyleIdx="4" presStyleCnt="6"/>
      <dgm:spPr/>
    </dgm:pt>
    <dgm:pt modelId="{A90588F9-85DC-4473-93FD-F723B9B2E2F4}" type="pres">
      <dgm:prSet presAssocID="{5AF945D1-D7FE-458F-9A6B-CF342E29F5BF}" presName="root2" presStyleCnt="0"/>
      <dgm:spPr/>
    </dgm:pt>
    <dgm:pt modelId="{A5F4B6CA-DE54-43D2-B531-A95FCD6CB14C}" type="pres">
      <dgm:prSet presAssocID="{5AF945D1-D7FE-458F-9A6B-CF342E29F5BF}" presName="LevelTwoTextNode" presStyleLbl="node2" presStyleIdx="4" presStyleCnt="6">
        <dgm:presLayoutVars>
          <dgm:chPref val="3"/>
        </dgm:presLayoutVars>
      </dgm:prSet>
      <dgm:spPr/>
      <dgm:t>
        <a:bodyPr/>
        <a:lstStyle/>
        <a:p>
          <a:endParaRPr lang="ru-RU"/>
        </a:p>
      </dgm:t>
    </dgm:pt>
    <dgm:pt modelId="{52BA8B8A-D0C3-4BE1-9D16-D2970DC9EC7E}" type="pres">
      <dgm:prSet presAssocID="{5AF945D1-D7FE-458F-9A6B-CF342E29F5BF}" presName="level3hierChild" presStyleCnt="0"/>
      <dgm:spPr/>
    </dgm:pt>
    <dgm:pt modelId="{2662A2DC-8156-49ED-AF5F-BD9368D5E3E1}" type="pres">
      <dgm:prSet presAssocID="{5A9899F3-6F0E-4BC2-A6C9-988A1A96BE0B}" presName="conn2-1" presStyleLbl="parChTrans1D2" presStyleIdx="5" presStyleCnt="6"/>
      <dgm:spPr/>
    </dgm:pt>
    <dgm:pt modelId="{CE62AE97-09BF-484E-9E19-63B605675982}" type="pres">
      <dgm:prSet presAssocID="{5A9899F3-6F0E-4BC2-A6C9-988A1A96BE0B}" presName="connTx" presStyleLbl="parChTrans1D2" presStyleIdx="5" presStyleCnt="6"/>
      <dgm:spPr/>
    </dgm:pt>
    <dgm:pt modelId="{C1B53760-261E-477E-923F-D45358CE247B}" type="pres">
      <dgm:prSet presAssocID="{FAB89765-6D46-474E-878F-36BE20307DB5}" presName="root2" presStyleCnt="0"/>
      <dgm:spPr/>
    </dgm:pt>
    <dgm:pt modelId="{3C5952AF-EC03-4F55-A618-214D4E4FEAC9}" type="pres">
      <dgm:prSet presAssocID="{FAB89765-6D46-474E-878F-36BE20307DB5}" presName="LevelTwoTextNode" presStyleLbl="node2" presStyleIdx="5" presStyleCnt="6">
        <dgm:presLayoutVars>
          <dgm:chPref val="3"/>
        </dgm:presLayoutVars>
      </dgm:prSet>
      <dgm:spPr/>
    </dgm:pt>
    <dgm:pt modelId="{DAC85809-A238-45F5-9F74-D753DEBB1725}" type="pres">
      <dgm:prSet presAssocID="{FAB89765-6D46-474E-878F-36BE20307DB5}" presName="level3hierChild" presStyleCnt="0"/>
      <dgm:spPr/>
    </dgm:pt>
  </dgm:ptLst>
  <dgm:cxnLst>
    <dgm:cxn modelId="{D31B2437-4E74-4340-8794-4CF8CBABB893}" type="presOf" srcId="{C67EF125-4421-4550-B66E-741156619AC1}" destId="{D217B04E-A680-4FAE-9209-93EA18D2B72F}" srcOrd="0" destOrd="0" presId="urn:microsoft.com/office/officeart/2008/layout/HorizontalMultiLevelHierarchy"/>
    <dgm:cxn modelId="{7F710621-5C73-4825-ABC0-82F11755F0D9}" srcId="{FFE3CCA5-296F-4A8E-A762-9496BF529791}" destId="{245880C4-0DFE-46E0-BC3B-7E6154168522}" srcOrd="0" destOrd="0" parTransId="{2A04BFA0-ED4C-4031-A51E-6C315B0EAA29}" sibTransId="{29046E54-DDC9-4C59-B9DA-E8A854AB4674}"/>
    <dgm:cxn modelId="{31F19340-B963-4DFE-9CBF-78F91C9F0D6C}" type="presOf" srcId="{85AF17E9-8126-4922-8C06-E0F5F825F51E}" destId="{0FF6A39B-DD7F-4FFD-9D1B-2375C68C1609}" srcOrd="0" destOrd="0" presId="urn:microsoft.com/office/officeart/2008/layout/HorizontalMultiLevelHierarchy"/>
    <dgm:cxn modelId="{E10060B0-4562-4FB5-B606-A09ED7BEC51D}" type="presOf" srcId="{78DAE7E5-EFA5-4892-897F-853FA4E93209}" destId="{7B564FE9-F7F5-4BE4-A0C6-33962DA21764}" srcOrd="1" destOrd="0" presId="urn:microsoft.com/office/officeart/2008/layout/HorizontalMultiLevelHierarchy"/>
    <dgm:cxn modelId="{791E174C-37C8-433A-BAC2-6769189FC3C1}" type="presOf" srcId="{6215F829-96F1-4263-BBCA-6F505EDDEC37}" destId="{27B648C7-0A1C-4B0F-A278-F02B48809F74}" srcOrd="0" destOrd="0" presId="urn:microsoft.com/office/officeart/2008/layout/HorizontalMultiLevelHierarchy"/>
    <dgm:cxn modelId="{96D5E048-EB88-4578-AB0F-6D7A7C320CC9}" type="presOf" srcId="{DA6FFB2A-E357-435B-85F5-5B6763FA5DA3}" destId="{6C22C13D-3EE5-462E-B2DF-D1C0608C3341}" srcOrd="0" destOrd="0" presId="urn:microsoft.com/office/officeart/2008/layout/HorizontalMultiLevelHierarchy"/>
    <dgm:cxn modelId="{87D07EB1-5169-4FA9-9A7C-26A383A676C4}" type="presOf" srcId="{2D1E0545-FC9F-4BAD-A2A6-EF9B034A88D5}" destId="{EE4EBE75-CDAF-46FE-8732-D06699D11D28}" srcOrd="0" destOrd="0" presId="urn:microsoft.com/office/officeart/2008/layout/HorizontalMultiLevelHierarchy"/>
    <dgm:cxn modelId="{E97E1DA8-0853-4FC6-B56C-2673F5B4E8E4}" type="presOf" srcId="{C67EF125-4421-4550-B66E-741156619AC1}" destId="{53B222D7-2E4D-4199-A8E3-D658074EFAC8}" srcOrd="1" destOrd="0" presId="urn:microsoft.com/office/officeart/2008/layout/HorizontalMultiLevelHierarchy"/>
    <dgm:cxn modelId="{F52BFEB1-54AB-455D-9D77-ABF84D255F7A}" type="presOf" srcId="{245880C4-0DFE-46E0-BC3B-7E6154168522}" destId="{4270FD32-8B68-4BC1-B9B5-7B5540464BB7}" srcOrd="0" destOrd="0" presId="urn:microsoft.com/office/officeart/2008/layout/HorizontalMultiLevelHierarchy"/>
    <dgm:cxn modelId="{9B6CC92F-4360-4D7F-BCE1-485E2F4AEFDE}" type="presOf" srcId="{2D1E0545-FC9F-4BAD-A2A6-EF9B034A88D5}" destId="{F2FA3C51-1BBA-4E4A-AD71-6FD44AE6F1BB}" srcOrd="1" destOrd="0" presId="urn:microsoft.com/office/officeart/2008/layout/HorizontalMultiLevelHierarchy"/>
    <dgm:cxn modelId="{C4D89EFA-62A1-431F-9D23-444A5EFDA9F4}" type="presOf" srcId="{2C475E9B-4B59-4193-AD81-67CF440FF3B9}" destId="{D64ED6F1-C844-4552-95E8-CD898E99FD04}" srcOrd="0" destOrd="0" presId="urn:microsoft.com/office/officeart/2008/layout/HorizontalMultiLevelHierarchy"/>
    <dgm:cxn modelId="{404D6AE4-D6D2-4008-8B24-562EA37E2884}" srcId="{245880C4-0DFE-46E0-BC3B-7E6154168522}" destId="{5AF945D1-D7FE-458F-9A6B-CF342E29F5BF}" srcOrd="4" destOrd="0" parTransId="{78DAE7E5-EFA5-4892-897F-853FA4E93209}" sibTransId="{A9E0561B-0AA3-4169-B024-BCDD87B923E5}"/>
    <dgm:cxn modelId="{E30F545E-CA49-4F22-8753-3D5D1EB664D7}" type="presOf" srcId="{DA6FFB2A-E357-435B-85F5-5B6763FA5DA3}" destId="{98048CE0-9C41-442B-BDD1-B252B9525934}" srcOrd="1" destOrd="0" presId="urn:microsoft.com/office/officeart/2008/layout/HorizontalMultiLevelHierarchy"/>
    <dgm:cxn modelId="{D613D08D-7FAB-4E79-A025-D5C5B99D3049}" type="presOf" srcId="{FAB89765-6D46-474E-878F-36BE20307DB5}" destId="{3C5952AF-EC03-4F55-A618-214D4E4FEAC9}" srcOrd="0" destOrd="0" presId="urn:microsoft.com/office/officeart/2008/layout/HorizontalMultiLevelHierarchy"/>
    <dgm:cxn modelId="{F3535028-43E7-468F-9FD2-2C826354836F}" type="presOf" srcId="{8F8EF24B-506A-4F82-8A5B-4C71BAE3AE2B}" destId="{8F4C1647-E815-4F14-97BF-A847B8DEB9B2}" srcOrd="1" destOrd="0" presId="urn:microsoft.com/office/officeart/2008/layout/HorizontalMultiLevelHierarchy"/>
    <dgm:cxn modelId="{DAF23468-5EF8-48E7-9423-3F7789C1858D}" type="presOf" srcId="{5A9899F3-6F0E-4BC2-A6C9-988A1A96BE0B}" destId="{CE62AE97-09BF-484E-9E19-63B605675982}" srcOrd="1" destOrd="0" presId="urn:microsoft.com/office/officeart/2008/layout/HorizontalMultiLevelHierarchy"/>
    <dgm:cxn modelId="{7075F46D-B7F9-45ED-98B8-DF94E12E41EB}" type="presOf" srcId="{78DAE7E5-EFA5-4892-897F-853FA4E93209}" destId="{806CA470-15D9-42B1-8C08-C8AC25A0BB6E}" srcOrd="0" destOrd="0" presId="urn:microsoft.com/office/officeart/2008/layout/HorizontalMultiLevelHierarchy"/>
    <dgm:cxn modelId="{A3F38E4D-C587-4584-AE88-9E8D12B4EA67}" srcId="{245880C4-0DFE-46E0-BC3B-7E6154168522}" destId="{2C475E9B-4B59-4193-AD81-67CF440FF3B9}" srcOrd="1" destOrd="0" parTransId="{C67EF125-4421-4550-B66E-741156619AC1}" sibTransId="{8A4FDA11-5BA9-4B9D-BCF0-7341557B83E3}"/>
    <dgm:cxn modelId="{6CF0ED6C-0FE6-4E59-B30D-8B924D7A2888}" type="presOf" srcId="{BEC783E6-D644-41FA-8B92-0D07972AFCDC}" destId="{CB543209-B76C-4BB7-A03E-5DC6E8375446}" srcOrd="0" destOrd="0" presId="urn:microsoft.com/office/officeart/2008/layout/HorizontalMultiLevelHierarchy"/>
    <dgm:cxn modelId="{F6367E9E-FCDC-40D2-AF90-76CD28B1CA72}" type="presOf" srcId="{5AF945D1-D7FE-458F-9A6B-CF342E29F5BF}" destId="{A5F4B6CA-DE54-43D2-B531-A95FCD6CB14C}" srcOrd="0" destOrd="0" presId="urn:microsoft.com/office/officeart/2008/layout/HorizontalMultiLevelHierarchy"/>
    <dgm:cxn modelId="{CE17374D-09E5-48DF-A63E-80F993ED096D}" type="presOf" srcId="{5A9899F3-6F0E-4BC2-A6C9-988A1A96BE0B}" destId="{2662A2DC-8156-49ED-AF5F-BD9368D5E3E1}" srcOrd="0" destOrd="0" presId="urn:microsoft.com/office/officeart/2008/layout/HorizontalMultiLevelHierarchy"/>
    <dgm:cxn modelId="{7E8184EE-F4F9-433B-80FE-8F4B3787738E}" srcId="{245880C4-0DFE-46E0-BC3B-7E6154168522}" destId="{85AF17E9-8126-4922-8C06-E0F5F825F51E}" srcOrd="0" destOrd="0" parTransId="{2D1E0545-FC9F-4BAD-A2A6-EF9B034A88D5}" sibTransId="{016E095E-56C0-4662-BBC0-B1CEC0A1032F}"/>
    <dgm:cxn modelId="{68E2AE77-FF9C-4F35-81BF-B8F74B6662D6}" srcId="{245880C4-0DFE-46E0-BC3B-7E6154168522}" destId="{6215F829-96F1-4263-BBCA-6F505EDDEC37}" srcOrd="3" destOrd="0" parTransId="{8F8EF24B-506A-4F82-8A5B-4C71BAE3AE2B}" sibTransId="{A3AD92F3-CD18-4332-8786-AB95B60F0A2F}"/>
    <dgm:cxn modelId="{FEF88B31-E56D-4AB2-9E80-699D1341353C}" srcId="{245880C4-0DFE-46E0-BC3B-7E6154168522}" destId="{BEC783E6-D644-41FA-8B92-0D07972AFCDC}" srcOrd="2" destOrd="0" parTransId="{DA6FFB2A-E357-435B-85F5-5B6763FA5DA3}" sibTransId="{0FA1ED8E-28F0-4B6F-BA20-175A994BB0FC}"/>
    <dgm:cxn modelId="{542BA6AC-1615-4F87-B3A6-D0ADD3A9CEAA}" type="presOf" srcId="{8F8EF24B-506A-4F82-8A5B-4C71BAE3AE2B}" destId="{4A7ABAAB-A356-4847-8C5F-0E1146DC774B}" srcOrd="0" destOrd="0" presId="urn:microsoft.com/office/officeart/2008/layout/HorizontalMultiLevelHierarchy"/>
    <dgm:cxn modelId="{97FA18C3-8CAD-460D-885B-554BF1F73542}" type="presOf" srcId="{FFE3CCA5-296F-4A8E-A762-9496BF529791}" destId="{EDAA49FC-850D-4C10-89C8-F8A5B6EE6EB0}" srcOrd="0" destOrd="0" presId="urn:microsoft.com/office/officeart/2008/layout/HorizontalMultiLevelHierarchy"/>
    <dgm:cxn modelId="{7B398047-57B4-4000-BA63-9E4C675E6A99}" srcId="{245880C4-0DFE-46E0-BC3B-7E6154168522}" destId="{FAB89765-6D46-474E-878F-36BE20307DB5}" srcOrd="5" destOrd="0" parTransId="{5A9899F3-6F0E-4BC2-A6C9-988A1A96BE0B}" sibTransId="{77C114D6-759F-4DFF-9DC5-AA9A8E2AF9B5}"/>
    <dgm:cxn modelId="{94434E65-4AC6-44BD-B55B-07D4ECB60A77}" type="presParOf" srcId="{EDAA49FC-850D-4C10-89C8-F8A5B6EE6EB0}" destId="{B305C146-B5EC-41FE-862A-7F66208FC1D9}" srcOrd="0" destOrd="0" presId="urn:microsoft.com/office/officeart/2008/layout/HorizontalMultiLevelHierarchy"/>
    <dgm:cxn modelId="{D1E67022-A221-4336-B29B-ADB78BD42444}" type="presParOf" srcId="{B305C146-B5EC-41FE-862A-7F66208FC1D9}" destId="{4270FD32-8B68-4BC1-B9B5-7B5540464BB7}" srcOrd="0" destOrd="0" presId="urn:microsoft.com/office/officeart/2008/layout/HorizontalMultiLevelHierarchy"/>
    <dgm:cxn modelId="{2383A7CB-08A2-4675-A09D-0839A19610A8}" type="presParOf" srcId="{B305C146-B5EC-41FE-862A-7F66208FC1D9}" destId="{51C7AEA1-98E1-4E7B-B632-77028290AE20}" srcOrd="1" destOrd="0" presId="urn:microsoft.com/office/officeart/2008/layout/HorizontalMultiLevelHierarchy"/>
    <dgm:cxn modelId="{21BBE203-73C3-4C95-AF52-BF37CB87E599}" type="presParOf" srcId="{51C7AEA1-98E1-4E7B-B632-77028290AE20}" destId="{EE4EBE75-CDAF-46FE-8732-D06699D11D28}" srcOrd="0" destOrd="0" presId="urn:microsoft.com/office/officeart/2008/layout/HorizontalMultiLevelHierarchy"/>
    <dgm:cxn modelId="{9C0D4E32-D498-4754-AD88-B082BA6CCD9C}" type="presParOf" srcId="{EE4EBE75-CDAF-46FE-8732-D06699D11D28}" destId="{F2FA3C51-1BBA-4E4A-AD71-6FD44AE6F1BB}" srcOrd="0" destOrd="0" presId="urn:microsoft.com/office/officeart/2008/layout/HorizontalMultiLevelHierarchy"/>
    <dgm:cxn modelId="{51C9A4D5-15A6-447D-A254-7B89A01E9EE3}" type="presParOf" srcId="{51C7AEA1-98E1-4E7B-B632-77028290AE20}" destId="{2694A38D-A72E-4A0C-85A8-CE788693632C}" srcOrd="1" destOrd="0" presId="urn:microsoft.com/office/officeart/2008/layout/HorizontalMultiLevelHierarchy"/>
    <dgm:cxn modelId="{6615CA07-B6A6-4F11-9DD7-C5A1E75909ED}" type="presParOf" srcId="{2694A38D-A72E-4A0C-85A8-CE788693632C}" destId="{0FF6A39B-DD7F-4FFD-9D1B-2375C68C1609}" srcOrd="0" destOrd="0" presId="urn:microsoft.com/office/officeart/2008/layout/HorizontalMultiLevelHierarchy"/>
    <dgm:cxn modelId="{F71800EE-26B7-4683-B88E-762675E34472}" type="presParOf" srcId="{2694A38D-A72E-4A0C-85A8-CE788693632C}" destId="{DB5E3FBE-36B3-471B-A001-924AFCECCD2D}" srcOrd="1" destOrd="0" presId="urn:microsoft.com/office/officeart/2008/layout/HorizontalMultiLevelHierarchy"/>
    <dgm:cxn modelId="{B4BA7778-2908-48F5-8052-CE71EEA32561}" type="presParOf" srcId="{51C7AEA1-98E1-4E7B-B632-77028290AE20}" destId="{D217B04E-A680-4FAE-9209-93EA18D2B72F}" srcOrd="2" destOrd="0" presId="urn:microsoft.com/office/officeart/2008/layout/HorizontalMultiLevelHierarchy"/>
    <dgm:cxn modelId="{265DE2B6-2FCD-4B2D-8B85-904F2504FB7F}" type="presParOf" srcId="{D217B04E-A680-4FAE-9209-93EA18D2B72F}" destId="{53B222D7-2E4D-4199-A8E3-D658074EFAC8}" srcOrd="0" destOrd="0" presId="urn:microsoft.com/office/officeart/2008/layout/HorizontalMultiLevelHierarchy"/>
    <dgm:cxn modelId="{5840AF03-7F00-4AA3-AB57-A5391EE04C2A}" type="presParOf" srcId="{51C7AEA1-98E1-4E7B-B632-77028290AE20}" destId="{3BE25A53-330B-412E-B205-0DACA3E665DD}" srcOrd="3" destOrd="0" presId="urn:microsoft.com/office/officeart/2008/layout/HorizontalMultiLevelHierarchy"/>
    <dgm:cxn modelId="{C3E422C7-2FB5-42EA-8776-477716585377}" type="presParOf" srcId="{3BE25A53-330B-412E-B205-0DACA3E665DD}" destId="{D64ED6F1-C844-4552-95E8-CD898E99FD04}" srcOrd="0" destOrd="0" presId="urn:microsoft.com/office/officeart/2008/layout/HorizontalMultiLevelHierarchy"/>
    <dgm:cxn modelId="{710EA4E1-5111-4DB6-95BC-50C5E83107CF}" type="presParOf" srcId="{3BE25A53-330B-412E-B205-0DACA3E665DD}" destId="{98E321DF-CF74-4AE0-960D-B2CC312AB5BA}" srcOrd="1" destOrd="0" presId="urn:microsoft.com/office/officeart/2008/layout/HorizontalMultiLevelHierarchy"/>
    <dgm:cxn modelId="{902DBEB0-84FA-4586-A329-1A2B16566A40}" type="presParOf" srcId="{51C7AEA1-98E1-4E7B-B632-77028290AE20}" destId="{6C22C13D-3EE5-462E-B2DF-D1C0608C3341}" srcOrd="4" destOrd="0" presId="urn:microsoft.com/office/officeart/2008/layout/HorizontalMultiLevelHierarchy"/>
    <dgm:cxn modelId="{9A894258-0D64-4027-8F9C-4883C4916BD0}" type="presParOf" srcId="{6C22C13D-3EE5-462E-B2DF-D1C0608C3341}" destId="{98048CE0-9C41-442B-BDD1-B252B9525934}" srcOrd="0" destOrd="0" presId="urn:microsoft.com/office/officeart/2008/layout/HorizontalMultiLevelHierarchy"/>
    <dgm:cxn modelId="{9CFFC9B9-E0E0-414C-87E1-D53F154B44F4}" type="presParOf" srcId="{51C7AEA1-98E1-4E7B-B632-77028290AE20}" destId="{57737889-75DD-4F28-8947-F2668D93317D}" srcOrd="5" destOrd="0" presId="urn:microsoft.com/office/officeart/2008/layout/HorizontalMultiLevelHierarchy"/>
    <dgm:cxn modelId="{0B2FE110-F58B-4DE0-997E-3319FFAB7122}" type="presParOf" srcId="{57737889-75DD-4F28-8947-F2668D93317D}" destId="{CB543209-B76C-4BB7-A03E-5DC6E8375446}" srcOrd="0" destOrd="0" presId="urn:microsoft.com/office/officeart/2008/layout/HorizontalMultiLevelHierarchy"/>
    <dgm:cxn modelId="{3BB46C50-8DA3-43AE-8C20-971D69E1A42B}" type="presParOf" srcId="{57737889-75DD-4F28-8947-F2668D93317D}" destId="{F5229BCC-0A22-42B7-BD76-03082F8E2920}" srcOrd="1" destOrd="0" presId="urn:microsoft.com/office/officeart/2008/layout/HorizontalMultiLevelHierarchy"/>
    <dgm:cxn modelId="{3E8E4E55-5DAD-42AB-B28A-4E539DD83E48}" type="presParOf" srcId="{51C7AEA1-98E1-4E7B-B632-77028290AE20}" destId="{4A7ABAAB-A356-4847-8C5F-0E1146DC774B}" srcOrd="6" destOrd="0" presId="urn:microsoft.com/office/officeart/2008/layout/HorizontalMultiLevelHierarchy"/>
    <dgm:cxn modelId="{F9F9123A-7528-4BAC-AAD0-703A3C523E82}" type="presParOf" srcId="{4A7ABAAB-A356-4847-8C5F-0E1146DC774B}" destId="{8F4C1647-E815-4F14-97BF-A847B8DEB9B2}" srcOrd="0" destOrd="0" presId="urn:microsoft.com/office/officeart/2008/layout/HorizontalMultiLevelHierarchy"/>
    <dgm:cxn modelId="{2D3FBAC0-0439-4635-B5D3-2DCA528EF873}" type="presParOf" srcId="{51C7AEA1-98E1-4E7B-B632-77028290AE20}" destId="{72AACCF1-2974-4B40-8618-87225D669BE9}" srcOrd="7" destOrd="0" presId="urn:microsoft.com/office/officeart/2008/layout/HorizontalMultiLevelHierarchy"/>
    <dgm:cxn modelId="{888C1D56-4176-4855-A7E3-F024BF492392}" type="presParOf" srcId="{72AACCF1-2974-4B40-8618-87225D669BE9}" destId="{27B648C7-0A1C-4B0F-A278-F02B48809F74}" srcOrd="0" destOrd="0" presId="urn:microsoft.com/office/officeart/2008/layout/HorizontalMultiLevelHierarchy"/>
    <dgm:cxn modelId="{9305B651-D5F1-4731-B30B-BAA717CD90FA}" type="presParOf" srcId="{72AACCF1-2974-4B40-8618-87225D669BE9}" destId="{9DD6AEE7-2611-4B4A-B851-F0E6E13D06FF}" srcOrd="1" destOrd="0" presId="urn:microsoft.com/office/officeart/2008/layout/HorizontalMultiLevelHierarchy"/>
    <dgm:cxn modelId="{0EE814F6-15B8-4749-9764-25493C6B1115}" type="presParOf" srcId="{51C7AEA1-98E1-4E7B-B632-77028290AE20}" destId="{806CA470-15D9-42B1-8C08-C8AC25A0BB6E}" srcOrd="8" destOrd="0" presId="urn:microsoft.com/office/officeart/2008/layout/HorizontalMultiLevelHierarchy"/>
    <dgm:cxn modelId="{4F9AD9E8-4A3A-486D-8753-347D24B31A33}" type="presParOf" srcId="{806CA470-15D9-42B1-8C08-C8AC25A0BB6E}" destId="{7B564FE9-F7F5-4BE4-A0C6-33962DA21764}" srcOrd="0" destOrd="0" presId="urn:microsoft.com/office/officeart/2008/layout/HorizontalMultiLevelHierarchy"/>
    <dgm:cxn modelId="{621CC63C-DEC4-407E-A4A5-EA4F6529EBDF}" type="presParOf" srcId="{51C7AEA1-98E1-4E7B-B632-77028290AE20}" destId="{A90588F9-85DC-4473-93FD-F723B9B2E2F4}" srcOrd="9" destOrd="0" presId="urn:microsoft.com/office/officeart/2008/layout/HorizontalMultiLevelHierarchy"/>
    <dgm:cxn modelId="{264E0D0E-CB5A-42DE-B878-3E312A6582EA}" type="presParOf" srcId="{A90588F9-85DC-4473-93FD-F723B9B2E2F4}" destId="{A5F4B6CA-DE54-43D2-B531-A95FCD6CB14C}" srcOrd="0" destOrd="0" presId="urn:microsoft.com/office/officeart/2008/layout/HorizontalMultiLevelHierarchy"/>
    <dgm:cxn modelId="{995AAE97-6643-487C-AC0D-7FBC4BF8D7E4}" type="presParOf" srcId="{A90588F9-85DC-4473-93FD-F723B9B2E2F4}" destId="{52BA8B8A-D0C3-4BE1-9D16-D2970DC9EC7E}" srcOrd="1" destOrd="0" presId="urn:microsoft.com/office/officeart/2008/layout/HorizontalMultiLevelHierarchy"/>
    <dgm:cxn modelId="{A30D78EA-D5B2-4710-935A-A919B1A7257C}" type="presParOf" srcId="{51C7AEA1-98E1-4E7B-B632-77028290AE20}" destId="{2662A2DC-8156-49ED-AF5F-BD9368D5E3E1}" srcOrd="10" destOrd="0" presId="urn:microsoft.com/office/officeart/2008/layout/HorizontalMultiLevelHierarchy"/>
    <dgm:cxn modelId="{CFA9B154-AA93-4104-AD66-555E483923A3}" type="presParOf" srcId="{2662A2DC-8156-49ED-AF5F-BD9368D5E3E1}" destId="{CE62AE97-09BF-484E-9E19-63B605675982}" srcOrd="0" destOrd="0" presId="urn:microsoft.com/office/officeart/2008/layout/HorizontalMultiLevelHierarchy"/>
    <dgm:cxn modelId="{994A1059-A18C-469F-AEF0-84901D5B60F6}" type="presParOf" srcId="{51C7AEA1-98E1-4E7B-B632-77028290AE20}" destId="{C1B53760-261E-477E-923F-D45358CE247B}" srcOrd="11" destOrd="0" presId="urn:microsoft.com/office/officeart/2008/layout/HorizontalMultiLevelHierarchy"/>
    <dgm:cxn modelId="{B0B177BC-DB67-4EB0-B936-A1AC133897A2}" type="presParOf" srcId="{C1B53760-261E-477E-923F-D45358CE247B}" destId="{3C5952AF-EC03-4F55-A618-214D4E4FEAC9}" srcOrd="0" destOrd="0" presId="urn:microsoft.com/office/officeart/2008/layout/HorizontalMultiLevelHierarchy"/>
    <dgm:cxn modelId="{47A3A980-BF7C-4F5F-BF6C-F8532517CE36}" type="presParOf" srcId="{C1B53760-261E-477E-923F-D45358CE247B}" destId="{DAC85809-A238-45F5-9F74-D753DEBB1725}"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FE3CCA5-296F-4A8E-A762-9496BF529791}" type="doc">
      <dgm:prSet loTypeId="urn:microsoft.com/office/officeart/2008/layout/HorizontalMultiLevelHierarchy" loCatId="hierarchy" qsTypeId="urn:microsoft.com/office/officeart/2005/8/quickstyle/3d3" qsCatId="3D" csTypeId="urn:microsoft.com/office/officeart/2005/8/colors/accent2_3" csCatId="accent2" phldr="1"/>
      <dgm:spPr/>
      <dgm:t>
        <a:bodyPr/>
        <a:lstStyle/>
        <a:p>
          <a:endParaRPr lang="ru-RU"/>
        </a:p>
      </dgm:t>
    </dgm:pt>
    <dgm:pt modelId="{245880C4-0DFE-46E0-BC3B-7E6154168522}">
      <dgm:prSet phldrT="[Текст]" custT="1"/>
      <dgm:spPr/>
      <dgm:t>
        <a:bodyPr/>
        <a:lstStyle/>
        <a:p>
          <a:r>
            <a:rPr lang="ru-RU" sz="1800" b="1" dirty="0" smtClean="0"/>
            <a:t>Факторы риска  как института воспитания</a:t>
          </a:r>
          <a:r>
            <a:rPr lang="ru-RU" sz="2000" dirty="0" smtClean="0"/>
            <a:t>  </a:t>
          </a:r>
          <a:endParaRPr lang="ru-RU" sz="2000" dirty="0"/>
        </a:p>
      </dgm:t>
    </dgm:pt>
    <dgm:pt modelId="{2A04BFA0-ED4C-4031-A51E-6C315B0EAA29}" type="parTrans" cxnId="{7F710621-5C73-4825-ABC0-82F11755F0D9}">
      <dgm:prSet/>
      <dgm:spPr/>
      <dgm:t>
        <a:bodyPr/>
        <a:lstStyle/>
        <a:p>
          <a:endParaRPr lang="ru-RU"/>
        </a:p>
      </dgm:t>
    </dgm:pt>
    <dgm:pt modelId="{29046E54-DDC9-4C59-B9DA-E8A854AB4674}" type="sibTrans" cxnId="{7F710621-5C73-4825-ABC0-82F11755F0D9}">
      <dgm:prSet/>
      <dgm:spPr/>
      <dgm:t>
        <a:bodyPr/>
        <a:lstStyle/>
        <a:p>
          <a:endParaRPr lang="ru-RU"/>
        </a:p>
      </dgm:t>
    </dgm:pt>
    <dgm:pt modelId="{85AF17E9-8126-4922-8C06-E0F5F825F51E}">
      <dgm:prSet phldrT="[Текст]" custT="1"/>
      <dgm:spPr/>
      <dgm:t>
        <a:bodyPr/>
        <a:lstStyle/>
        <a:p>
          <a:r>
            <a:rPr lang="ru-RU" sz="1600" b="1" dirty="0" smtClean="0"/>
            <a:t>Социальное самочувствие семьи </a:t>
          </a:r>
          <a:endParaRPr lang="ru-RU" sz="1600" b="1" dirty="0"/>
        </a:p>
      </dgm:t>
    </dgm:pt>
    <dgm:pt modelId="{2D1E0545-FC9F-4BAD-A2A6-EF9B034A88D5}" type="parTrans" cxnId="{7E8184EE-F4F9-433B-80FE-8F4B3787738E}">
      <dgm:prSet/>
      <dgm:spPr/>
      <dgm:t>
        <a:bodyPr/>
        <a:lstStyle/>
        <a:p>
          <a:endParaRPr lang="ru-RU"/>
        </a:p>
      </dgm:t>
    </dgm:pt>
    <dgm:pt modelId="{016E095E-56C0-4662-BBC0-B1CEC0A1032F}" type="sibTrans" cxnId="{7E8184EE-F4F9-433B-80FE-8F4B3787738E}">
      <dgm:prSet/>
      <dgm:spPr/>
      <dgm:t>
        <a:bodyPr/>
        <a:lstStyle/>
        <a:p>
          <a:endParaRPr lang="ru-RU"/>
        </a:p>
      </dgm:t>
    </dgm:pt>
    <dgm:pt modelId="{2C475E9B-4B59-4193-AD81-67CF440FF3B9}">
      <dgm:prSet phldrT="[Текст]" custT="1"/>
      <dgm:spPr/>
      <dgm:t>
        <a:bodyPr/>
        <a:lstStyle/>
        <a:p>
          <a:r>
            <a:rPr lang="ru-RU" sz="1600" b="1" dirty="0" smtClean="0"/>
            <a:t>Здоровье членов семьи </a:t>
          </a:r>
          <a:endParaRPr lang="ru-RU" sz="1600" b="1" dirty="0"/>
        </a:p>
      </dgm:t>
    </dgm:pt>
    <dgm:pt modelId="{C67EF125-4421-4550-B66E-741156619AC1}" type="parTrans" cxnId="{A3F38E4D-C587-4584-AE88-9E8D12B4EA67}">
      <dgm:prSet/>
      <dgm:spPr/>
      <dgm:t>
        <a:bodyPr/>
        <a:lstStyle/>
        <a:p>
          <a:endParaRPr lang="ru-RU"/>
        </a:p>
      </dgm:t>
    </dgm:pt>
    <dgm:pt modelId="{8A4FDA11-5BA9-4B9D-BCF0-7341557B83E3}" type="sibTrans" cxnId="{A3F38E4D-C587-4584-AE88-9E8D12B4EA67}">
      <dgm:prSet/>
      <dgm:spPr/>
      <dgm:t>
        <a:bodyPr/>
        <a:lstStyle/>
        <a:p>
          <a:endParaRPr lang="ru-RU"/>
        </a:p>
      </dgm:t>
    </dgm:pt>
    <dgm:pt modelId="{BEC783E6-D644-41FA-8B92-0D07972AFCDC}">
      <dgm:prSet phldrT="[Текст]" custT="1"/>
      <dgm:spPr/>
      <dgm:t>
        <a:bodyPr/>
        <a:lstStyle/>
        <a:p>
          <a:r>
            <a:rPr lang="ru-RU" sz="1600" b="1" dirty="0" smtClean="0"/>
            <a:t>Стиль отношений в семье</a:t>
          </a:r>
          <a:endParaRPr lang="ru-RU" sz="1600" b="1" dirty="0"/>
        </a:p>
      </dgm:t>
    </dgm:pt>
    <dgm:pt modelId="{DA6FFB2A-E357-435B-85F5-5B6763FA5DA3}" type="parTrans" cxnId="{FEF88B31-E56D-4AB2-9E80-699D1341353C}">
      <dgm:prSet/>
      <dgm:spPr/>
      <dgm:t>
        <a:bodyPr/>
        <a:lstStyle/>
        <a:p>
          <a:endParaRPr lang="ru-RU"/>
        </a:p>
      </dgm:t>
    </dgm:pt>
    <dgm:pt modelId="{0FA1ED8E-28F0-4B6F-BA20-175A994BB0FC}" type="sibTrans" cxnId="{FEF88B31-E56D-4AB2-9E80-699D1341353C}">
      <dgm:prSet/>
      <dgm:spPr/>
      <dgm:t>
        <a:bodyPr/>
        <a:lstStyle/>
        <a:p>
          <a:endParaRPr lang="ru-RU"/>
        </a:p>
      </dgm:t>
    </dgm:pt>
    <dgm:pt modelId="{6215F829-96F1-4263-BBCA-6F505EDDEC37}">
      <dgm:prSet custT="1"/>
      <dgm:spPr/>
      <dgm:t>
        <a:bodyPr/>
        <a:lstStyle/>
        <a:p>
          <a:r>
            <a:rPr lang="ru-RU" sz="1600" b="1" dirty="0" smtClean="0"/>
            <a:t>Ценность детей в семье</a:t>
          </a:r>
          <a:endParaRPr lang="ru-RU" sz="1600" b="1" dirty="0"/>
        </a:p>
      </dgm:t>
    </dgm:pt>
    <dgm:pt modelId="{8F8EF24B-506A-4F82-8A5B-4C71BAE3AE2B}" type="parTrans" cxnId="{68E2AE77-FF9C-4F35-81BF-B8F74B6662D6}">
      <dgm:prSet/>
      <dgm:spPr/>
      <dgm:t>
        <a:bodyPr/>
        <a:lstStyle/>
        <a:p>
          <a:endParaRPr lang="ru-RU"/>
        </a:p>
      </dgm:t>
    </dgm:pt>
    <dgm:pt modelId="{A3AD92F3-CD18-4332-8786-AB95B60F0A2F}" type="sibTrans" cxnId="{68E2AE77-FF9C-4F35-81BF-B8F74B6662D6}">
      <dgm:prSet/>
      <dgm:spPr/>
      <dgm:t>
        <a:bodyPr/>
        <a:lstStyle/>
        <a:p>
          <a:endParaRPr lang="ru-RU"/>
        </a:p>
      </dgm:t>
    </dgm:pt>
    <dgm:pt modelId="{5AF945D1-D7FE-458F-9A6B-CF342E29F5BF}">
      <dgm:prSet custT="1"/>
      <dgm:spPr/>
      <dgm:t>
        <a:bodyPr/>
        <a:lstStyle/>
        <a:p>
          <a:r>
            <a:rPr lang="ru-RU" sz="1600" b="1" dirty="0" smtClean="0"/>
            <a:t>Отношения со школой  </a:t>
          </a:r>
          <a:endParaRPr lang="ru-RU" sz="1600" b="1" dirty="0"/>
        </a:p>
      </dgm:t>
    </dgm:pt>
    <dgm:pt modelId="{78DAE7E5-EFA5-4892-897F-853FA4E93209}" type="parTrans" cxnId="{404D6AE4-D6D2-4008-8B24-562EA37E2884}">
      <dgm:prSet/>
      <dgm:spPr/>
      <dgm:t>
        <a:bodyPr/>
        <a:lstStyle/>
        <a:p>
          <a:endParaRPr lang="ru-RU"/>
        </a:p>
      </dgm:t>
    </dgm:pt>
    <dgm:pt modelId="{A9E0561B-0AA3-4169-B024-BCDD87B923E5}" type="sibTrans" cxnId="{404D6AE4-D6D2-4008-8B24-562EA37E2884}">
      <dgm:prSet/>
      <dgm:spPr/>
      <dgm:t>
        <a:bodyPr/>
        <a:lstStyle/>
        <a:p>
          <a:endParaRPr lang="ru-RU"/>
        </a:p>
      </dgm:t>
    </dgm:pt>
    <dgm:pt modelId="{6E2B292A-0163-4311-847E-23B5761B0C61}">
      <dgm:prSet custT="1"/>
      <dgm:spPr/>
      <dgm:t>
        <a:bodyPr/>
        <a:lstStyle/>
        <a:p>
          <a:r>
            <a:rPr lang="ru-RU" sz="1600" b="1" dirty="0" smtClean="0"/>
            <a:t>Аномалии воспитания </a:t>
          </a:r>
          <a:endParaRPr lang="ru-RU" sz="1600" b="1" dirty="0"/>
        </a:p>
      </dgm:t>
    </dgm:pt>
    <dgm:pt modelId="{20BD908B-D85E-445C-94F0-423D916E816C}" type="parTrans" cxnId="{DA50C404-F3FC-4F48-BF7B-5C32B1DFB710}">
      <dgm:prSet/>
      <dgm:spPr/>
      <dgm:t>
        <a:bodyPr/>
        <a:lstStyle/>
        <a:p>
          <a:endParaRPr lang="ru-RU"/>
        </a:p>
      </dgm:t>
    </dgm:pt>
    <dgm:pt modelId="{4070C293-8035-413A-97F0-640BC8ED8E22}" type="sibTrans" cxnId="{DA50C404-F3FC-4F48-BF7B-5C32B1DFB710}">
      <dgm:prSet/>
      <dgm:spPr/>
      <dgm:t>
        <a:bodyPr/>
        <a:lstStyle/>
        <a:p>
          <a:endParaRPr lang="ru-RU"/>
        </a:p>
      </dgm:t>
    </dgm:pt>
    <dgm:pt modelId="{EDAA49FC-850D-4C10-89C8-F8A5B6EE6EB0}" type="pres">
      <dgm:prSet presAssocID="{FFE3CCA5-296F-4A8E-A762-9496BF529791}" presName="Name0" presStyleCnt="0">
        <dgm:presLayoutVars>
          <dgm:chPref val="1"/>
          <dgm:dir/>
          <dgm:animOne val="branch"/>
          <dgm:animLvl val="lvl"/>
          <dgm:resizeHandles val="exact"/>
        </dgm:presLayoutVars>
      </dgm:prSet>
      <dgm:spPr/>
    </dgm:pt>
    <dgm:pt modelId="{B305C146-B5EC-41FE-862A-7F66208FC1D9}" type="pres">
      <dgm:prSet presAssocID="{245880C4-0DFE-46E0-BC3B-7E6154168522}" presName="root1" presStyleCnt="0"/>
      <dgm:spPr/>
    </dgm:pt>
    <dgm:pt modelId="{4270FD32-8B68-4BC1-B9B5-7B5540464BB7}" type="pres">
      <dgm:prSet presAssocID="{245880C4-0DFE-46E0-BC3B-7E6154168522}" presName="LevelOneTextNode" presStyleLbl="node0" presStyleIdx="0" presStyleCnt="1">
        <dgm:presLayoutVars>
          <dgm:chPref val="3"/>
        </dgm:presLayoutVars>
      </dgm:prSet>
      <dgm:spPr/>
      <dgm:t>
        <a:bodyPr/>
        <a:lstStyle/>
        <a:p>
          <a:endParaRPr lang="ru-RU"/>
        </a:p>
      </dgm:t>
    </dgm:pt>
    <dgm:pt modelId="{51C7AEA1-98E1-4E7B-B632-77028290AE20}" type="pres">
      <dgm:prSet presAssocID="{245880C4-0DFE-46E0-BC3B-7E6154168522}" presName="level2hierChild" presStyleCnt="0"/>
      <dgm:spPr/>
    </dgm:pt>
    <dgm:pt modelId="{EE4EBE75-CDAF-46FE-8732-D06699D11D28}" type="pres">
      <dgm:prSet presAssocID="{2D1E0545-FC9F-4BAD-A2A6-EF9B034A88D5}" presName="conn2-1" presStyleLbl="parChTrans1D2" presStyleIdx="0" presStyleCnt="6"/>
      <dgm:spPr/>
    </dgm:pt>
    <dgm:pt modelId="{F2FA3C51-1BBA-4E4A-AD71-6FD44AE6F1BB}" type="pres">
      <dgm:prSet presAssocID="{2D1E0545-FC9F-4BAD-A2A6-EF9B034A88D5}" presName="connTx" presStyleLbl="parChTrans1D2" presStyleIdx="0" presStyleCnt="6"/>
      <dgm:spPr/>
    </dgm:pt>
    <dgm:pt modelId="{2694A38D-A72E-4A0C-85A8-CE788693632C}" type="pres">
      <dgm:prSet presAssocID="{85AF17E9-8126-4922-8C06-E0F5F825F51E}" presName="root2" presStyleCnt="0"/>
      <dgm:spPr/>
    </dgm:pt>
    <dgm:pt modelId="{0FF6A39B-DD7F-4FFD-9D1B-2375C68C1609}" type="pres">
      <dgm:prSet presAssocID="{85AF17E9-8126-4922-8C06-E0F5F825F51E}" presName="LevelTwoTextNode" presStyleLbl="node2" presStyleIdx="0" presStyleCnt="6" custLinFactNeighborX="5741" custLinFactNeighborY="3914">
        <dgm:presLayoutVars>
          <dgm:chPref val="3"/>
        </dgm:presLayoutVars>
      </dgm:prSet>
      <dgm:spPr/>
    </dgm:pt>
    <dgm:pt modelId="{DB5E3FBE-36B3-471B-A001-924AFCECCD2D}" type="pres">
      <dgm:prSet presAssocID="{85AF17E9-8126-4922-8C06-E0F5F825F51E}" presName="level3hierChild" presStyleCnt="0"/>
      <dgm:spPr/>
    </dgm:pt>
    <dgm:pt modelId="{D217B04E-A680-4FAE-9209-93EA18D2B72F}" type="pres">
      <dgm:prSet presAssocID="{C67EF125-4421-4550-B66E-741156619AC1}" presName="conn2-1" presStyleLbl="parChTrans1D2" presStyleIdx="1" presStyleCnt="6"/>
      <dgm:spPr/>
    </dgm:pt>
    <dgm:pt modelId="{53B222D7-2E4D-4199-A8E3-D658074EFAC8}" type="pres">
      <dgm:prSet presAssocID="{C67EF125-4421-4550-B66E-741156619AC1}" presName="connTx" presStyleLbl="parChTrans1D2" presStyleIdx="1" presStyleCnt="6"/>
      <dgm:spPr/>
    </dgm:pt>
    <dgm:pt modelId="{3BE25A53-330B-412E-B205-0DACA3E665DD}" type="pres">
      <dgm:prSet presAssocID="{2C475E9B-4B59-4193-AD81-67CF440FF3B9}" presName="root2" presStyleCnt="0"/>
      <dgm:spPr/>
    </dgm:pt>
    <dgm:pt modelId="{D64ED6F1-C844-4552-95E8-CD898E99FD04}" type="pres">
      <dgm:prSet presAssocID="{2C475E9B-4B59-4193-AD81-67CF440FF3B9}" presName="LevelTwoTextNode" presStyleLbl="node2" presStyleIdx="1" presStyleCnt="6" custLinFactNeighborX="-361" custLinFactNeighborY="3026">
        <dgm:presLayoutVars>
          <dgm:chPref val="3"/>
        </dgm:presLayoutVars>
      </dgm:prSet>
      <dgm:spPr/>
      <dgm:t>
        <a:bodyPr/>
        <a:lstStyle/>
        <a:p>
          <a:endParaRPr lang="ru-RU"/>
        </a:p>
      </dgm:t>
    </dgm:pt>
    <dgm:pt modelId="{98E321DF-CF74-4AE0-960D-B2CC312AB5BA}" type="pres">
      <dgm:prSet presAssocID="{2C475E9B-4B59-4193-AD81-67CF440FF3B9}" presName="level3hierChild" presStyleCnt="0"/>
      <dgm:spPr/>
    </dgm:pt>
    <dgm:pt modelId="{6C22C13D-3EE5-462E-B2DF-D1C0608C3341}" type="pres">
      <dgm:prSet presAssocID="{DA6FFB2A-E357-435B-85F5-5B6763FA5DA3}" presName="conn2-1" presStyleLbl="parChTrans1D2" presStyleIdx="2" presStyleCnt="6"/>
      <dgm:spPr/>
    </dgm:pt>
    <dgm:pt modelId="{98048CE0-9C41-442B-BDD1-B252B9525934}" type="pres">
      <dgm:prSet presAssocID="{DA6FFB2A-E357-435B-85F5-5B6763FA5DA3}" presName="connTx" presStyleLbl="parChTrans1D2" presStyleIdx="2" presStyleCnt="6"/>
      <dgm:spPr/>
    </dgm:pt>
    <dgm:pt modelId="{57737889-75DD-4F28-8947-F2668D93317D}" type="pres">
      <dgm:prSet presAssocID="{BEC783E6-D644-41FA-8B92-0D07972AFCDC}" presName="root2" presStyleCnt="0"/>
      <dgm:spPr/>
    </dgm:pt>
    <dgm:pt modelId="{CB543209-B76C-4BB7-A03E-5DC6E8375446}" type="pres">
      <dgm:prSet presAssocID="{BEC783E6-D644-41FA-8B92-0D07972AFCDC}" presName="LevelTwoTextNode" presStyleLbl="node2" presStyleIdx="2" presStyleCnt="6">
        <dgm:presLayoutVars>
          <dgm:chPref val="3"/>
        </dgm:presLayoutVars>
      </dgm:prSet>
      <dgm:spPr/>
      <dgm:t>
        <a:bodyPr/>
        <a:lstStyle/>
        <a:p>
          <a:endParaRPr lang="ru-RU"/>
        </a:p>
      </dgm:t>
    </dgm:pt>
    <dgm:pt modelId="{F5229BCC-0A22-42B7-BD76-03082F8E2920}" type="pres">
      <dgm:prSet presAssocID="{BEC783E6-D644-41FA-8B92-0D07972AFCDC}" presName="level3hierChild" presStyleCnt="0"/>
      <dgm:spPr/>
    </dgm:pt>
    <dgm:pt modelId="{4A7ABAAB-A356-4847-8C5F-0E1146DC774B}" type="pres">
      <dgm:prSet presAssocID="{8F8EF24B-506A-4F82-8A5B-4C71BAE3AE2B}" presName="conn2-1" presStyleLbl="parChTrans1D2" presStyleIdx="3" presStyleCnt="6"/>
      <dgm:spPr/>
    </dgm:pt>
    <dgm:pt modelId="{8F4C1647-E815-4F14-97BF-A847B8DEB9B2}" type="pres">
      <dgm:prSet presAssocID="{8F8EF24B-506A-4F82-8A5B-4C71BAE3AE2B}" presName="connTx" presStyleLbl="parChTrans1D2" presStyleIdx="3" presStyleCnt="6"/>
      <dgm:spPr/>
    </dgm:pt>
    <dgm:pt modelId="{72AACCF1-2974-4B40-8618-87225D669BE9}" type="pres">
      <dgm:prSet presAssocID="{6215F829-96F1-4263-BBCA-6F505EDDEC37}" presName="root2" presStyleCnt="0"/>
      <dgm:spPr/>
    </dgm:pt>
    <dgm:pt modelId="{27B648C7-0A1C-4B0F-A278-F02B48809F74}" type="pres">
      <dgm:prSet presAssocID="{6215F829-96F1-4263-BBCA-6F505EDDEC37}" presName="LevelTwoTextNode" presStyleLbl="node2" presStyleIdx="3" presStyleCnt="6">
        <dgm:presLayoutVars>
          <dgm:chPref val="3"/>
        </dgm:presLayoutVars>
      </dgm:prSet>
      <dgm:spPr/>
      <dgm:t>
        <a:bodyPr/>
        <a:lstStyle/>
        <a:p>
          <a:endParaRPr lang="ru-RU"/>
        </a:p>
      </dgm:t>
    </dgm:pt>
    <dgm:pt modelId="{9DD6AEE7-2611-4B4A-B851-F0E6E13D06FF}" type="pres">
      <dgm:prSet presAssocID="{6215F829-96F1-4263-BBCA-6F505EDDEC37}" presName="level3hierChild" presStyleCnt="0"/>
      <dgm:spPr/>
    </dgm:pt>
    <dgm:pt modelId="{806CA470-15D9-42B1-8C08-C8AC25A0BB6E}" type="pres">
      <dgm:prSet presAssocID="{78DAE7E5-EFA5-4892-897F-853FA4E93209}" presName="conn2-1" presStyleLbl="parChTrans1D2" presStyleIdx="4" presStyleCnt="6"/>
      <dgm:spPr/>
    </dgm:pt>
    <dgm:pt modelId="{7B564FE9-F7F5-4BE4-A0C6-33962DA21764}" type="pres">
      <dgm:prSet presAssocID="{78DAE7E5-EFA5-4892-897F-853FA4E93209}" presName="connTx" presStyleLbl="parChTrans1D2" presStyleIdx="4" presStyleCnt="6"/>
      <dgm:spPr/>
    </dgm:pt>
    <dgm:pt modelId="{A90588F9-85DC-4473-93FD-F723B9B2E2F4}" type="pres">
      <dgm:prSet presAssocID="{5AF945D1-D7FE-458F-9A6B-CF342E29F5BF}" presName="root2" presStyleCnt="0"/>
      <dgm:spPr/>
    </dgm:pt>
    <dgm:pt modelId="{A5F4B6CA-DE54-43D2-B531-A95FCD6CB14C}" type="pres">
      <dgm:prSet presAssocID="{5AF945D1-D7FE-458F-9A6B-CF342E29F5BF}" presName="LevelTwoTextNode" presStyleLbl="node2" presStyleIdx="4" presStyleCnt="6">
        <dgm:presLayoutVars>
          <dgm:chPref val="3"/>
        </dgm:presLayoutVars>
      </dgm:prSet>
      <dgm:spPr/>
      <dgm:t>
        <a:bodyPr/>
        <a:lstStyle/>
        <a:p>
          <a:endParaRPr lang="ru-RU"/>
        </a:p>
      </dgm:t>
    </dgm:pt>
    <dgm:pt modelId="{52BA8B8A-D0C3-4BE1-9D16-D2970DC9EC7E}" type="pres">
      <dgm:prSet presAssocID="{5AF945D1-D7FE-458F-9A6B-CF342E29F5BF}" presName="level3hierChild" presStyleCnt="0"/>
      <dgm:spPr/>
    </dgm:pt>
    <dgm:pt modelId="{0C9941F3-877D-4680-9FDF-5EBC3BE6DED6}" type="pres">
      <dgm:prSet presAssocID="{20BD908B-D85E-445C-94F0-423D916E816C}" presName="conn2-1" presStyleLbl="parChTrans1D2" presStyleIdx="5" presStyleCnt="6"/>
      <dgm:spPr/>
    </dgm:pt>
    <dgm:pt modelId="{3D733F80-AA9A-4F62-82C2-2916F0603D8E}" type="pres">
      <dgm:prSet presAssocID="{20BD908B-D85E-445C-94F0-423D916E816C}" presName="connTx" presStyleLbl="parChTrans1D2" presStyleIdx="5" presStyleCnt="6"/>
      <dgm:spPr/>
    </dgm:pt>
    <dgm:pt modelId="{28C4B50E-4014-479D-8CD2-5DB24F5A5059}" type="pres">
      <dgm:prSet presAssocID="{6E2B292A-0163-4311-847E-23B5761B0C61}" presName="root2" presStyleCnt="0"/>
      <dgm:spPr/>
    </dgm:pt>
    <dgm:pt modelId="{890CEABD-58BC-4635-BD32-A6F9F9406C9A}" type="pres">
      <dgm:prSet presAssocID="{6E2B292A-0163-4311-847E-23B5761B0C61}" presName="LevelTwoTextNode" presStyleLbl="node2" presStyleIdx="5" presStyleCnt="6">
        <dgm:presLayoutVars>
          <dgm:chPref val="3"/>
        </dgm:presLayoutVars>
      </dgm:prSet>
      <dgm:spPr/>
    </dgm:pt>
    <dgm:pt modelId="{39721480-A781-457A-BDA2-DEA468FFB64A}" type="pres">
      <dgm:prSet presAssocID="{6E2B292A-0163-4311-847E-23B5761B0C61}" presName="level3hierChild" presStyleCnt="0"/>
      <dgm:spPr/>
    </dgm:pt>
  </dgm:ptLst>
  <dgm:cxnLst>
    <dgm:cxn modelId="{44E02EE4-0CCD-484C-9BE9-4A4190024EC3}" type="presOf" srcId="{85AF17E9-8126-4922-8C06-E0F5F825F51E}" destId="{0FF6A39B-DD7F-4FFD-9D1B-2375C68C1609}" srcOrd="0" destOrd="0" presId="urn:microsoft.com/office/officeart/2008/layout/HorizontalMultiLevelHierarchy"/>
    <dgm:cxn modelId="{68E2AE77-FF9C-4F35-81BF-B8F74B6662D6}" srcId="{245880C4-0DFE-46E0-BC3B-7E6154168522}" destId="{6215F829-96F1-4263-BBCA-6F505EDDEC37}" srcOrd="3" destOrd="0" parTransId="{8F8EF24B-506A-4F82-8A5B-4C71BAE3AE2B}" sibTransId="{A3AD92F3-CD18-4332-8786-AB95B60F0A2F}"/>
    <dgm:cxn modelId="{F62802B3-4F24-4809-8EC6-D7BC998850DE}" type="presOf" srcId="{DA6FFB2A-E357-435B-85F5-5B6763FA5DA3}" destId="{98048CE0-9C41-442B-BDD1-B252B9525934}" srcOrd="1" destOrd="0" presId="urn:microsoft.com/office/officeart/2008/layout/HorizontalMultiLevelHierarchy"/>
    <dgm:cxn modelId="{6B174698-9263-4F68-8193-1EBF3CC04DC9}" type="presOf" srcId="{20BD908B-D85E-445C-94F0-423D916E816C}" destId="{3D733F80-AA9A-4F62-82C2-2916F0603D8E}" srcOrd="1" destOrd="0" presId="urn:microsoft.com/office/officeart/2008/layout/HorizontalMultiLevelHierarchy"/>
    <dgm:cxn modelId="{6C145471-4D7A-4FB5-BA2A-551424E6AFB7}" type="presOf" srcId="{C67EF125-4421-4550-B66E-741156619AC1}" destId="{D217B04E-A680-4FAE-9209-93EA18D2B72F}" srcOrd="0" destOrd="0" presId="urn:microsoft.com/office/officeart/2008/layout/HorizontalMultiLevelHierarchy"/>
    <dgm:cxn modelId="{8068191A-EFE4-47EF-981B-5284183148BF}" type="presOf" srcId="{2D1E0545-FC9F-4BAD-A2A6-EF9B034A88D5}" destId="{EE4EBE75-CDAF-46FE-8732-D06699D11D28}" srcOrd="0" destOrd="0" presId="urn:microsoft.com/office/officeart/2008/layout/HorizontalMultiLevelHierarchy"/>
    <dgm:cxn modelId="{44CF5C47-43C6-4A76-A674-E24A644FC3D1}" type="presOf" srcId="{6215F829-96F1-4263-BBCA-6F505EDDEC37}" destId="{27B648C7-0A1C-4B0F-A278-F02B48809F74}" srcOrd="0" destOrd="0" presId="urn:microsoft.com/office/officeart/2008/layout/HorizontalMultiLevelHierarchy"/>
    <dgm:cxn modelId="{A5011E8A-5F15-49FD-9A86-FBC6EADEE179}" type="presOf" srcId="{245880C4-0DFE-46E0-BC3B-7E6154168522}" destId="{4270FD32-8B68-4BC1-B9B5-7B5540464BB7}" srcOrd="0" destOrd="0" presId="urn:microsoft.com/office/officeart/2008/layout/HorizontalMultiLevelHierarchy"/>
    <dgm:cxn modelId="{ACC2C860-6A72-4880-BC28-62D4030C7BCF}" type="presOf" srcId="{8F8EF24B-506A-4F82-8A5B-4C71BAE3AE2B}" destId="{8F4C1647-E815-4F14-97BF-A847B8DEB9B2}" srcOrd="1" destOrd="0" presId="urn:microsoft.com/office/officeart/2008/layout/HorizontalMultiLevelHierarchy"/>
    <dgm:cxn modelId="{FEDF1B71-0317-48CD-B158-8C0C444884DF}" type="presOf" srcId="{5AF945D1-D7FE-458F-9A6B-CF342E29F5BF}" destId="{A5F4B6CA-DE54-43D2-B531-A95FCD6CB14C}" srcOrd="0" destOrd="0" presId="urn:microsoft.com/office/officeart/2008/layout/HorizontalMultiLevelHierarchy"/>
    <dgm:cxn modelId="{404D6AE4-D6D2-4008-8B24-562EA37E2884}" srcId="{245880C4-0DFE-46E0-BC3B-7E6154168522}" destId="{5AF945D1-D7FE-458F-9A6B-CF342E29F5BF}" srcOrd="4" destOrd="0" parTransId="{78DAE7E5-EFA5-4892-897F-853FA4E93209}" sibTransId="{A9E0561B-0AA3-4169-B024-BCDD87B923E5}"/>
    <dgm:cxn modelId="{DA50C404-F3FC-4F48-BF7B-5C32B1DFB710}" srcId="{245880C4-0DFE-46E0-BC3B-7E6154168522}" destId="{6E2B292A-0163-4311-847E-23B5761B0C61}" srcOrd="5" destOrd="0" parTransId="{20BD908B-D85E-445C-94F0-423D916E816C}" sibTransId="{4070C293-8035-413A-97F0-640BC8ED8E22}"/>
    <dgm:cxn modelId="{7E8184EE-F4F9-433B-80FE-8F4B3787738E}" srcId="{245880C4-0DFE-46E0-BC3B-7E6154168522}" destId="{85AF17E9-8126-4922-8C06-E0F5F825F51E}" srcOrd="0" destOrd="0" parTransId="{2D1E0545-FC9F-4BAD-A2A6-EF9B034A88D5}" sibTransId="{016E095E-56C0-4662-BBC0-B1CEC0A1032F}"/>
    <dgm:cxn modelId="{A3F38E4D-C587-4584-AE88-9E8D12B4EA67}" srcId="{245880C4-0DFE-46E0-BC3B-7E6154168522}" destId="{2C475E9B-4B59-4193-AD81-67CF440FF3B9}" srcOrd="1" destOrd="0" parTransId="{C67EF125-4421-4550-B66E-741156619AC1}" sibTransId="{8A4FDA11-5BA9-4B9D-BCF0-7341557B83E3}"/>
    <dgm:cxn modelId="{E6D16194-881C-4468-8CEB-FB3CF72FB50B}" type="presOf" srcId="{6E2B292A-0163-4311-847E-23B5761B0C61}" destId="{890CEABD-58BC-4635-BD32-A6F9F9406C9A}" srcOrd="0" destOrd="0" presId="urn:microsoft.com/office/officeart/2008/layout/HorizontalMultiLevelHierarchy"/>
    <dgm:cxn modelId="{58BC210C-C0EC-4C51-BEBC-5EBD3F3C99E6}" type="presOf" srcId="{20BD908B-D85E-445C-94F0-423D916E816C}" destId="{0C9941F3-877D-4680-9FDF-5EBC3BE6DED6}" srcOrd="0" destOrd="0" presId="urn:microsoft.com/office/officeart/2008/layout/HorizontalMultiLevelHierarchy"/>
    <dgm:cxn modelId="{03064240-C19E-46D7-A45A-C285352AE65B}" type="presOf" srcId="{78DAE7E5-EFA5-4892-897F-853FA4E93209}" destId="{7B564FE9-F7F5-4BE4-A0C6-33962DA21764}" srcOrd="1" destOrd="0" presId="urn:microsoft.com/office/officeart/2008/layout/HorizontalMultiLevelHierarchy"/>
    <dgm:cxn modelId="{4429F03C-3E40-4812-AAEC-D04864162988}" type="presOf" srcId="{DA6FFB2A-E357-435B-85F5-5B6763FA5DA3}" destId="{6C22C13D-3EE5-462E-B2DF-D1C0608C3341}" srcOrd="0" destOrd="0" presId="urn:microsoft.com/office/officeart/2008/layout/HorizontalMultiLevelHierarchy"/>
    <dgm:cxn modelId="{98DB502E-9599-49BA-888E-FCA1A0BEBD19}" type="presOf" srcId="{C67EF125-4421-4550-B66E-741156619AC1}" destId="{53B222D7-2E4D-4199-A8E3-D658074EFAC8}" srcOrd="1" destOrd="0" presId="urn:microsoft.com/office/officeart/2008/layout/HorizontalMultiLevelHierarchy"/>
    <dgm:cxn modelId="{7F710621-5C73-4825-ABC0-82F11755F0D9}" srcId="{FFE3CCA5-296F-4A8E-A762-9496BF529791}" destId="{245880C4-0DFE-46E0-BC3B-7E6154168522}" srcOrd="0" destOrd="0" parTransId="{2A04BFA0-ED4C-4031-A51E-6C315B0EAA29}" sibTransId="{29046E54-DDC9-4C59-B9DA-E8A854AB4674}"/>
    <dgm:cxn modelId="{64CE3DB0-49BE-4E21-A782-7DF161D56F93}" type="presOf" srcId="{FFE3CCA5-296F-4A8E-A762-9496BF529791}" destId="{EDAA49FC-850D-4C10-89C8-F8A5B6EE6EB0}" srcOrd="0" destOrd="0" presId="urn:microsoft.com/office/officeart/2008/layout/HorizontalMultiLevelHierarchy"/>
    <dgm:cxn modelId="{33323C01-CD26-4702-A4C4-5A354F1E5E72}" type="presOf" srcId="{2D1E0545-FC9F-4BAD-A2A6-EF9B034A88D5}" destId="{F2FA3C51-1BBA-4E4A-AD71-6FD44AE6F1BB}" srcOrd="1" destOrd="0" presId="urn:microsoft.com/office/officeart/2008/layout/HorizontalMultiLevelHierarchy"/>
    <dgm:cxn modelId="{99AFEE9E-6B68-4A80-9DE9-AA85D8C66987}" type="presOf" srcId="{8F8EF24B-506A-4F82-8A5B-4C71BAE3AE2B}" destId="{4A7ABAAB-A356-4847-8C5F-0E1146DC774B}" srcOrd="0" destOrd="0" presId="urn:microsoft.com/office/officeart/2008/layout/HorizontalMultiLevelHierarchy"/>
    <dgm:cxn modelId="{01EA1E68-CD30-4CBB-977C-6650689EA7AD}" type="presOf" srcId="{BEC783E6-D644-41FA-8B92-0D07972AFCDC}" destId="{CB543209-B76C-4BB7-A03E-5DC6E8375446}" srcOrd="0" destOrd="0" presId="urn:microsoft.com/office/officeart/2008/layout/HorizontalMultiLevelHierarchy"/>
    <dgm:cxn modelId="{40D4EAB8-B68D-4179-B6A2-721A7AED33E3}" type="presOf" srcId="{2C475E9B-4B59-4193-AD81-67CF440FF3B9}" destId="{D64ED6F1-C844-4552-95E8-CD898E99FD04}" srcOrd="0" destOrd="0" presId="urn:microsoft.com/office/officeart/2008/layout/HorizontalMultiLevelHierarchy"/>
    <dgm:cxn modelId="{967640C2-2258-4B23-A867-1DAC8C510363}" type="presOf" srcId="{78DAE7E5-EFA5-4892-897F-853FA4E93209}" destId="{806CA470-15D9-42B1-8C08-C8AC25A0BB6E}" srcOrd="0" destOrd="0" presId="urn:microsoft.com/office/officeart/2008/layout/HorizontalMultiLevelHierarchy"/>
    <dgm:cxn modelId="{FEF88B31-E56D-4AB2-9E80-699D1341353C}" srcId="{245880C4-0DFE-46E0-BC3B-7E6154168522}" destId="{BEC783E6-D644-41FA-8B92-0D07972AFCDC}" srcOrd="2" destOrd="0" parTransId="{DA6FFB2A-E357-435B-85F5-5B6763FA5DA3}" sibTransId="{0FA1ED8E-28F0-4B6F-BA20-175A994BB0FC}"/>
    <dgm:cxn modelId="{E1AB6CC7-5974-4890-A722-00CC16B27670}" type="presParOf" srcId="{EDAA49FC-850D-4C10-89C8-F8A5B6EE6EB0}" destId="{B305C146-B5EC-41FE-862A-7F66208FC1D9}" srcOrd="0" destOrd="0" presId="urn:microsoft.com/office/officeart/2008/layout/HorizontalMultiLevelHierarchy"/>
    <dgm:cxn modelId="{5E61EF5A-FD2C-4E87-89B5-D72AFA3CF043}" type="presParOf" srcId="{B305C146-B5EC-41FE-862A-7F66208FC1D9}" destId="{4270FD32-8B68-4BC1-B9B5-7B5540464BB7}" srcOrd="0" destOrd="0" presId="urn:microsoft.com/office/officeart/2008/layout/HorizontalMultiLevelHierarchy"/>
    <dgm:cxn modelId="{EE5F9BD0-ED0C-46BB-ADA2-BC3E386BADE5}" type="presParOf" srcId="{B305C146-B5EC-41FE-862A-7F66208FC1D9}" destId="{51C7AEA1-98E1-4E7B-B632-77028290AE20}" srcOrd="1" destOrd="0" presId="urn:microsoft.com/office/officeart/2008/layout/HorizontalMultiLevelHierarchy"/>
    <dgm:cxn modelId="{A1BBA415-9BAD-48E8-8851-EF924DA1854B}" type="presParOf" srcId="{51C7AEA1-98E1-4E7B-B632-77028290AE20}" destId="{EE4EBE75-CDAF-46FE-8732-D06699D11D28}" srcOrd="0" destOrd="0" presId="urn:microsoft.com/office/officeart/2008/layout/HorizontalMultiLevelHierarchy"/>
    <dgm:cxn modelId="{AF46C8FA-B7A0-400A-85B6-2BA9180CA10D}" type="presParOf" srcId="{EE4EBE75-CDAF-46FE-8732-D06699D11D28}" destId="{F2FA3C51-1BBA-4E4A-AD71-6FD44AE6F1BB}" srcOrd="0" destOrd="0" presId="urn:microsoft.com/office/officeart/2008/layout/HorizontalMultiLevelHierarchy"/>
    <dgm:cxn modelId="{4FF143B8-C34B-4E50-8AF8-51720B27F00D}" type="presParOf" srcId="{51C7AEA1-98E1-4E7B-B632-77028290AE20}" destId="{2694A38D-A72E-4A0C-85A8-CE788693632C}" srcOrd="1" destOrd="0" presId="urn:microsoft.com/office/officeart/2008/layout/HorizontalMultiLevelHierarchy"/>
    <dgm:cxn modelId="{D400E7EA-C1D1-460C-9C25-76653B29BD97}" type="presParOf" srcId="{2694A38D-A72E-4A0C-85A8-CE788693632C}" destId="{0FF6A39B-DD7F-4FFD-9D1B-2375C68C1609}" srcOrd="0" destOrd="0" presId="urn:microsoft.com/office/officeart/2008/layout/HorizontalMultiLevelHierarchy"/>
    <dgm:cxn modelId="{FC8F848C-E12B-4309-96E0-A60B79E674EF}" type="presParOf" srcId="{2694A38D-A72E-4A0C-85A8-CE788693632C}" destId="{DB5E3FBE-36B3-471B-A001-924AFCECCD2D}" srcOrd="1" destOrd="0" presId="urn:microsoft.com/office/officeart/2008/layout/HorizontalMultiLevelHierarchy"/>
    <dgm:cxn modelId="{BAA95251-72B0-4009-9170-5E6EE12D63EB}" type="presParOf" srcId="{51C7AEA1-98E1-4E7B-B632-77028290AE20}" destId="{D217B04E-A680-4FAE-9209-93EA18D2B72F}" srcOrd="2" destOrd="0" presId="urn:microsoft.com/office/officeart/2008/layout/HorizontalMultiLevelHierarchy"/>
    <dgm:cxn modelId="{20406501-01CF-4089-9C11-00B58471EA9A}" type="presParOf" srcId="{D217B04E-A680-4FAE-9209-93EA18D2B72F}" destId="{53B222D7-2E4D-4199-A8E3-D658074EFAC8}" srcOrd="0" destOrd="0" presId="urn:microsoft.com/office/officeart/2008/layout/HorizontalMultiLevelHierarchy"/>
    <dgm:cxn modelId="{D70E688A-0082-4260-BFD7-0EB8D9B84DDA}" type="presParOf" srcId="{51C7AEA1-98E1-4E7B-B632-77028290AE20}" destId="{3BE25A53-330B-412E-B205-0DACA3E665DD}" srcOrd="3" destOrd="0" presId="urn:microsoft.com/office/officeart/2008/layout/HorizontalMultiLevelHierarchy"/>
    <dgm:cxn modelId="{88B32D52-AAAB-4DE4-AC0C-C861BDA4CFAA}" type="presParOf" srcId="{3BE25A53-330B-412E-B205-0DACA3E665DD}" destId="{D64ED6F1-C844-4552-95E8-CD898E99FD04}" srcOrd="0" destOrd="0" presId="urn:microsoft.com/office/officeart/2008/layout/HorizontalMultiLevelHierarchy"/>
    <dgm:cxn modelId="{77F53BD6-1A6A-4B08-B053-4B674F648329}" type="presParOf" srcId="{3BE25A53-330B-412E-B205-0DACA3E665DD}" destId="{98E321DF-CF74-4AE0-960D-B2CC312AB5BA}" srcOrd="1" destOrd="0" presId="urn:microsoft.com/office/officeart/2008/layout/HorizontalMultiLevelHierarchy"/>
    <dgm:cxn modelId="{5E67B2F1-6A95-475D-9FDC-53FA4A2E8519}" type="presParOf" srcId="{51C7AEA1-98E1-4E7B-B632-77028290AE20}" destId="{6C22C13D-3EE5-462E-B2DF-D1C0608C3341}" srcOrd="4" destOrd="0" presId="urn:microsoft.com/office/officeart/2008/layout/HorizontalMultiLevelHierarchy"/>
    <dgm:cxn modelId="{AB6C9CA8-6D41-4E71-9301-9CB3CF31AA31}" type="presParOf" srcId="{6C22C13D-3EE5-462E-B2DF-D1C0608C3341}" destId="{98048CE0-9C41-442B-BDD1-B252B9525934}" srcOrd="0" destOrd="0" presId="urn:microsoft.com/office/officeart/2008/layout/HorizontalMultiLevelHierarchy"/>
    <dgm:cxn modelId="{4E5FDD08-3F59-419B-9BAB-D995A6A86FC9}" type="presParOf" srcId="{51C7AEA1-98E1-4E7B-B632-77028290AE20}" destId="{57737889-75DD-4F28-8947-F2668D93317D}" srcOrd="5" destOrd="0" presId="urn:microsoft.com/office/officeart/2008/layout/HorizontalMultiLevelHierarchy"/>
    <dgm:cxn modelId="{71C6EEBD-CB07-43CE-BE7D-C285DB8DB7AE}" type="presParOf" srcId="{57737889-75DD-4F28-8947-F2668D93317D}" destId="{CB543209-B76C-4BB7-A03E-5DC6E8375446}" srcOrd="0" destOrd="0" presId="urn:microsoft.com/office/officeart/2008/layout/HorizontalMultiLevelHierarchy"/>
    <dgm:cxn modelId="{ED44F6B8-469B-4160-A3E2-DDEDAF20ED9D}" type="presParOf" srcId="{57737889-75DD-4F28-8947-F2668D93317D}" destId="{F5229BCC-0A22-42B7-BD76-03082F8E2920}" srcOrd="1" destOrd="0" presId="urn:microsoft.com/office/officeart/2008/layout/HorizontalMultiLevelHierarchy"/>
    <dgm:cxn modelId="{65D6B24E-D0CF-4D8D-B6E7-F51CFD907C24}" type="presParOf" srcId="{51C7AEA1-98E1-4E7B-B632-77028290AE20}" destId="{4A7ABAAB-A356-4847-8C5F-0E1146DC774B}" srcOrd="6" destOrd="0" presId="urn:microsoft.com/office/officeart/2008/layout/HorizontalMultiLevelHierarchy"/>
    <dgm:cxn modelId="{61A90E49-6CCC-49F8-A6C5-BF3BBC759D6F}" type="presParOf" srcId="{4A7ABAAB-A356-4847-8C5F-0E1146DC774B}" destId="{8F4C1647-E815-4F14-97BF-A847B8DEB9B2}" srcOrd="0" destOrd="0" presId="urn:microsoft.com/office/officeart/2008/layout/HorizontalMultiLevelHierarchy"/>
    <dgm:cxn modelId="{BFF5AB45-E298-44AB-9319-065A9B8EBD01}" type="presParOf" srcId="{51C7AEA1-98E1-4E7B-B632-77028290AE20}" destId="{72AACCF1-2974-4B40-8618-87225D669BE9}" srcOrd="7" destOrd="0" presId="urn:microsoft.com/office/officeart/2008/layout/HorizontalMultiLevelHierarchy"/>
    <dgm:cxn modelId="{18819834-13B2-46CA-900E-A0C7992413F6}" type="presParOf" srcId="{72AACCF1-2974-4B40-8618-87225D669BE9}" destId="{27B648C7-0A1C-4B0F-A278-F02B48809F74}" srcOrd="0" destOrd="0" presId="urn:microsoft.com/office/officeart/2008/layout/HorizontalMultiLevelHierarchy"/>
    <dgm:cxn modelId="{0E554276-F23A-44B8-815B-4B7050BCAA02}" type="presParOf" srcId="{72AACCF1-2974-4B40-8618-87225D669BE9}" destId="{9DD6AEE7-2611-4B4A-B851-F0E6E13D06FF}" srcOrd="1" destOrd="0" presId="urn:microsoft.com/office/officeart/2008/layout/HorizontalMultiLevelHierarchy"/>
    <dgm:cxn modelId="{BAB180C7-A385-4188-BE85-D1D811A4F2D1}" type="presParOf" srcId="{51C7AEA1-98E1-4E7B-B632-77028290AE20}" destId="{806CA470-15D9-42B1-8C08-C8AC25A0BB6E}" srcOrd="8" destOrd="0" presId="urn:microsoft.com/office/officeart/2008/layout/HorizontalMultiLevelHierarchy"/>
    <dgm:cxn modelId="{CA77EEB0-862B-4CF2-A09C-947563630C28}" type="presParOf" srcId="{806CA470-15D9-42B1-8C08-C8AC25A0BB6E}" destId="{7B564FE9-F7F5-4BE4-A0C6-33962DA21764}" srcOrd="0" destOrd="0" presId="urn:microsoft.com/office/officeart/2008/layout/HorizontalMultiLevelHierarchy"/>
    <dgm:cxn modelId="{44F61A7F-519C-45FB-93A9-D12E10399F5A}" type="presParOf" srcId="{51C7AEA1-98E1-4E7B-B632-77028290AE20}" destId="{A90588F9-85DC-4473-93FD-F723B9B2E2F4}" srcOrd="9" destOrd="0" presId="urn:microsoft.com/office/officeart/2008/layout/HorizontalMultiLevelHierarchy"/>
    <dgm:cxn modelId="{7E7A2B66-AAAB-461B-A236-913EEF13AC27}" type="presParOf" srcId="{A90588F9-85DC-4473-93FD-F723B9B2E2F4}" destId="{A5F4B6CA-DE54-43D2-B531-A95FCD6CB14C}" srcOrd="0" destOrd="0" presId="urn:microsoft.com/office/officeart/2008/layout/HorizontalMultiLevelHierarchy"/>
    <dgm:cxn modelId="{D1BA4E36-D695-4F53-99B0-36666E4A3758}" type="presParOf" srcId="{A90588F9-85DC-4473-93FD-F723B9B2E2F4}" destId="{52BA8B8A-D0C3-4BE1-9D16-D2970DC9EC7E}" srcOrd="1" destOrd="0" presId="urn:microsoft.com/office/officeart/2008/layout/HorizontalMultiLevelHierarchy"/>
    <dgm:cxn modelId="{AF30C9DF-3869-4088-A3FA-E8EEE41A4C1F}" type="presParOf" srcId="{51C7AEA1-98E1-4E7B-B632-77028290AE20}" destId="{0C9941F3-877D-4680-9FDF-5EBC3BE6DED6}" srcOrd="10" destOrd="0" presId="urn:microsoft.com/office/officeart/2008/layout/HorizontalMultiLevelHierarchy"/>
    <dgm:cxn modelId="{98DF1ECE-FBBD-48E2-B6FC-860B2CB5B860}" type="presParOf" srcId="{0C9941F3-877D-4680-9FDF-5EBC3BE6DED6}" destId="{3D733F80-AA9A-4F62-82C2-2916F0603D8E}" srcOrd="0" destOrd="0" presId="urn:microsoft.com/office/officeart/2008/layout/HorizontalMultiLevelHierarchy"/>
    <dgm:cxn modelId="{8CAD4E4D-DB02-4F20-8E87-B959353D3AA6}" type="presParOf" srcId="{51C7AEA1-98E1-4E7B-B632-77028290AE20}" destId="{28C4B50E-4014-479D-8CD2-5DB24F5A5059}" srcOrd="11" destOrd="0" presId="urn:microsoft.com/office/officeart/2008/layout/HorizontalMultiLevelHierarchy"/>
    <dgm:cxn modelId="{DFE754BB-52E0-4B73-8AD9-DD1335D673D8}" type="presParOf" srcId="{28C4B50E-4014-479D-8CD2-5DB24F5A5059}" destId="{890CEABD-58BC-4635-BD32-A6F9F9406C9A}" srcOrd="0" destOrd="0" presId="urn:microsoft.com/office/officeart/2008/layout/HorizontalMultiLevelHierarchy"/>
    <dgm:cxn modelId="{9CD07599-FD7D-4EED-93B7-9138A0E2903E}" type="presParOf" srcId="{28C4B50E-4014-479D-8CD2-5DB24F5A5059}" destId="{39721480-A781-457A-BDA2-DEA468FFB64A}" srcOrd="1" destOrd="0" presId="urn:microsoft.com/office/officeart/2008/layout/HorizontalMultiLevelHierarchy"/>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FE3CCA5-296F-4A8E-A762-9496BF529791}" type="doc">
      <dgm:prSet loTypeId="urn:microsoft.com/office/officeart/2008/layout/HorizontalMultiLevelHierarchy" loCatId="hierarchy" qsTypeId="urn:microsoft.com/office/officeart/2005/8/quickstyle/3d3" qsCatId="3D" csTypeId="urn:microsoft.com/office/officeart/2005/8/colors/accent4_5" csCatId="accent4" phldr="1"/>
      <dgm:spPr/>
      <dgm:t>
        <a:bodyPr/>
        <a:lstStyle/>
        <a:p>
          <a:endParaRPr lang="ru-RU"/>
        </a:p>
      </dgm:t>
    </dgm:pt>
    <dgm:pt modelId="{245880C4-0DFE-46E0-BC3B-7E6154168522}">
      <dgm:prSet phldrT="[Текст]"/>
      <dgm:spPr/>
      <dgm:t>
        <a:bodyPr/>
        <a:lstStyle/>
        <a:p>
          <a:r>
            <a:rPr lang="ru-RU" dirty="0" smtClean="0"/>
            <a:t>Показатели  неблагополучия ребенка </a:t>
          </a:r>
          <a:endParaRPr lang="ru-RU" dirty="0"/>
        </a:p>
      </dgm:t>
    </dgm:pt>
    <dgm:pt modelId="{2A04BFA0-ED4C-4031-A51E-6C315B0EAA29}" type="parTrans" cxnId="{7F710621-5C73-4825-ABC0-82F11755F0D9}">
      <dgm:prSet/>
      <dgm:spPr/>
      <dgm:t>
        <a:bodyPr/>
        <a:lstStyle/>
        <a:p>
          <a:endParaRPr lang="ru-RU"/>
        </a:p>
      </dgm:t>
    </dgm:pt>
    <dgm:pt modelId="{29046E54-DDC9-4C59-B9DA-E8A854AB4674}" type="sibTrans" cxnId="{7F710621-5C73-4825-ABC0-82F11755F0D9}">
      <dgm:prSet/>
      <dgm:spPr/>
      <dgm:t>
        <a:bodyPr/>
        <a:lstStyle/>
        <a:p>
          <a:endParaRPr lang="ru-RU"/>
        </a:p>
      </dgm:t>
    </dgm:pt>
    <dgm:pt modelId="{85AF17E9-8126-4922-8C06-E0F5F825F51E}">
      <dgm:prSet phldrT="[Текст]"/>
      <dgm:spPr/>
      <dgm:t>
        <a:bodyPr/>
        <a:lstStyle/>
        <a:p>
          <a:r>
            <a:rPr lang="ru-RU" dirty="0" smtClean="0"/>
            <a:t>Внешний вид </a:t>
          </a:r>
          <a:endParaRPr lang="ru-RU" dirty="0"/>
        </a:p>
      </dgm:t>
    </dgm:pt>
    <dgm:pt modelId="{2D1E0545-FC9F-4BAD-A2A6-EF9B034A88D5}" type="parTrans" cxnId="{7E8184EE-F4F9-433B-80FE-8F4B3787738E}">
      <dgm:prSet/>
      <dgm:spPr/>
      <dgm:t>
        <a:bodyPr/>
        <a:lstStyle/>
        <a:p>
          <a:endParaRPr lang="ru-RU"/>
        </a:p>
      </dgm:t>
    </dgm:pt>
    <dgm:pt modelId="{016E095E-56C0-4662-BBC0-B1CEC0A1032F}" type="sibTrans" cxnId="{7E8184EE-F4F9-433B-80FE-8F4B3787738E}">
      <dgm:prSet/>
      <dgm:spPr/>
      <dgm:t>
        <a:bodyPr/>
        <a:lstStyle/>
        <a:p>
          <a:endParaRPr lang="ru-RU"/>
        </a:p>
      </dgm:t>
    </dgm:pt>
    <dgm:pt modelId="{2C475E9B-4B59-4193-AD81-67CF440FF3B9}">
      <dgm:prSet phldrT="[Текст]"/>
      <dgm:spPr/>
      <dgm:t>
        <a:bodyPr/>
        <a:lstStyle/>
        <a:p>
          <a:r>
            <a:rPr lang="ru-RU" dirty="0" smtClean="0"/>
            <a:t>Состояние здоровья</a:t>
          </a:r>
          <a:endParaRPr lang="ru-RU" dirty="0"/>
        </a:p>
      </dgm:t>
    </dgm:pt>
    <dgm:pt modelId="{C67EF125-4421-4550-B66E-741156619AC1}" type="parTrans" cxnId="{A3F38E4D-C587-4584-AE88-9E8D12B4EA67}">
      <dgm:prSet/>
      <dgm:spPr/>
      <dgm:t>
        <a:bodyPr/>
        <a:lstStyle/>
        <a:p>
          <a:endParaRPr lang="ru-RU"/>
        </a:p>
      </dgm:t>
    </dgm:pt>
    <dgm:pt modelId="{8A4FDA11-5BA9-4B9D-BCF0-7341557B83E3}" type="sibTrans" cxnId="{A3F38E4D-C587-4584-AE88-9E8D12B4EA67}">
      <dgm:prSet/>
      <dgm:spPr/>
      <dgm:t>
        <a:bodyPr/>
        <a:lstStyle/>
        <a:p>
          <a:endParaRPr lang="ru-RU"/>
        </a:p>
      </dgm:t>
    </dgm:pt>
    <dgm:pt modelId="{BEC783E6-D644-41FA-8B92-0D07972AFCDC}">
      <dgm:prSet phldrT="[Текст]"/>
      <dgm:spPr/>
      <dgm:t>
        <a:bodyPr/>
        <a:lstStyle/>
        <a:p>
          <a:r>
            <a:rPr lang="ru-RU" dirty="0" smtClean="0"/>
            <a:t>Безопасность </a:t>
          </a:r>
          <a:endParaRPr lang="ru-RU" dirty="0"/>
        </a:p>
      </dgm:t>
    </dgm:pt>
    <dgm:pt modelId="{DA6FFB2A-E357-435B-85F5-5B6763FA5DA3}" type="parTrans" cxnId="{FEF88B31-E56D-4AB2-9E80-699D1341353C}">
      <dgm:prSet/>
      <dgm:spPr/>
      <dgm:t>
        <a:bodyPr/>
        <a:lstStyle/>
        <a:p>
          <a:endParaRPr lang="ru-RU"/>
        </a:p>
      </dgm:t>
    </dgm:pt>
    <dgm:pt modelId="{0FA1ED8E-28F0-4B6F-BA20-175A994BB0FC}" type="sibTrans" cxnId="{FEF88B31-E56D-4AB2-9E80-699D1341353C}">
      <dgm:prSet/>
      <dgm:spPr/>
      <dgm:t>
        <a:bodyPr/>
        <a:lstStyle/>
        <a:p>
          <a:endParaRPr lang="ru-RU"/>
        </a:p>
      </dgm:t>
    </dgm:pt>
    <dgm:pt modelId="{6215F829-96F1-4263-BBCA-6F505EDDEC37}">
      <dgm:prSet/>
      <dgm:spPr/>
      <dgm:t>
        <a:bodyPr/>
        <a:lstStyle/>
        <a:p>
          <a:r>
            <a:rPr lang="ru-RU" dirty="0" smtClean="0"/>
            <a:t>Навыки коммуникации  </a:t>
          </a:r>
          <a:endParaRPr lang="ru-RU" dirty="0"/>
        </a:p>
      </dgm:t>
    </dgm:pt>
    <dgm:pt modelId="{8F8EF24B-506A-4F82-8A5B-4C71BAE3AE2B}" type="parTrans" cxnId="{68E2AE77-FF9C-4F35-81BF-B8F74B6662D6}">
      <dgm:prSet/>
      <dgm:spPr/>
      <dgm:t>
        <a:bodyPr/>
        <a:lstStyle/>
        <a:p>
          <a:endParaRPr lang="ru-RU"/>
        </a:p>
      </dgm:t>
    </dgm:pt>
    <dgm:pt modelId="{A3AD92F3-CD18-4332-8786-AB95B60F0A2F}" type="sibTrans" cxnId="{68E2AE77-FF9C-4F35-81BF-B8F74B6662D6}">
      <dgm:prSet/>
      <dgm:spPr/>
      <dgm:t>
        <a:bodyPr/>
        <a:lstStyle/>
        <a:p>
          <a:endParaRPr lang="ru-RU"/>
        </a:p>
      </dgm:t>
    </dgm:pt>
    <dgm:pt modelId="{5AF945D1-D7FE-458F-9A6B-CF342E29F5BF}">
      <dgm:prSet/>
      <dgm:spPr/>
      <dgm:t>
        <a:bodyPr/>
        <a:lstStyle/>
        <a:p>
          <a:r>
            <a:rPr lang="ru-RU" dirty="0" smtClean="0"/>
            <a:t> Эмоциональное состояние </a:t>
          </a:r>
          <a:endParaRPr lang="ru-RU" dirty="0"/>
        </a:p>
      </dgm:t>
    </dgm:pt>
    <dgm:pt modelId="{78DAE7E5-EFA5-4892-897F-853FA4E93209}" type="parTrans" cxnId="{404D6AE4-D6D2-4008-8B24-562EA37E2884}">
      <dgm:prSet/>
      <dgm:spPr/>
      <dgm:t>
        <a:bodyPr/>
        <a:lstStyle/>
        <a:p>
          <a:endParaRPr lang="ru-RU"/>
        </a:p>
      </dgm:t>
    </dgm:pt>
    <dgm:pt modelId="{A9E0561B-0AA3-4169-B024-BCDD87B923E5}" type="sibTrans" cxnId="{404D6AE4-D6D2-4008-8B24-562EA37E2884}">
      <dgm:prSet/>
      <dgm:spPr/>
      <dgm:t>
        <a:bodyPr/>
        <a:lstStyle/>
        <a:p>
          <a:endParaRPr lang="ru-RU"/>
        </a:p>
      </dgm:t>
    </dgm:pt>
    <dgm:pt modelId="{FAB89765-6D46-474E-878F-36BE20307DB5}">
      <dgm:prSet/>
      <dgm:spPr/>
      <dgm:t>
        <a:bodyPr/>
        <a:lstStyle/>
        <a:p>
          <a:r>
            <a:rPr lang="ru-RU" dirty="0" smtClean="0"/>
            <a:t>Нарушения поведения </a:t>
          </a:r>
          <a:endParaRPr lang="ru-RU" dirty="0"/>
        </a:p>
      </dgm:t>
    </dgm:pt>
    <dgm:pt modelId="{5A9899F3-6F0E-4BC2-A6C9-988A1A96BE0B}" type="parTrans" cxnId="{7B398047-57B4-4000-BA63-9E4C675E6A99}">
      <dgm:prSet/>
      <dgm:spPr/>
      <dgm:t>
        <a:bodyPr/>
        <a:lstStyle/>
        <a:p>
          <a:endParaRPr lang="ru-RU"/>
        </a:p>
      </dgm:t>
    </dgm:pt>
    <dgm:pt modelId="{77C114D6-759F-4DFF-9DC5-AA9A8E2AF9B5}" type="sibTrans" cxnId="{7B398047-57B4-4000-BA63-9E4C675E6A99}">
      <dgm:prSet/>
      <dgm:spPr/>
      <dgm:t>
        <a:bodyPr/>
        <a:lstStyle/>
        <a:p>
          <a:endParaRPr lang="ru-RU"/>
        </a:p>
      </dgm:t>
    </dgm:pt>
    <dgm:pt modelId="{EDAA49FC-850D-4C10-89C8-F8A5B6EE6EB0}" type="pres">
      <dgm:prSet presAssocID="{FFE3CCA5-296F-4A8E-A762-9496BF529791}" presName="Name0" presStyleCnt="0">
        <dgm:presLayoutVars>
          <dgm:chPref val="1"/>
          <dgm:dir/>
          <dgm:animOne val="branch"/>
          <dgm:animLvl val="lvl"/>
          <dgm:resizeHandles val="exact"/>
        </dgm:presLayoutVars>
      </dgm:prSet>
      <dgm:spPr/>
    </dgm:pt>
    <dgm:pt modelId="{B305C146-B5EC-41FE-862A-7F66208FC1D9}" type="pres">
      <dgm:prSet presAssocID="{245880C4-0DFE-46E0-BC3B-7E6154168522}" presName="root1" presStyleCnt="0"/>
      <dgm:spPr/>
    </dgm:pt>
    <dgm:pt modelId="{4270FD32-8B68-4BC1-B9B5-7B5540464BB7}" type="pres">
      <dgm:prSet presAssocID="{245880C4-0DFE-46E0-BC3B-7E6154168522}" presName="LevelOneTextNode" presStyleLbl="node0" presStyleIdx="0" presStyleCnt="1">
        <dgm:presLayoutVars>
          <dgm:chPref val="3"/>
        </dgm:presLayoutVars>
      </dgm:prSet>
      <dgm:spPr/>
      <dgm:t>
        <a:bodyPr/>
        <a:lstStyle/>
        <a:p>
          <a:endParaRPr lang="ru-RU"/>
        </a:p>
      </dgm:t>
    </dgm:pt>
    <dgm:pt modelId="{51C7AEA1-98E1-4E7B-B632-77028290AE20}" type="pres">
      <dgm:prSet presAssocID="{245880C4-0DFE-46E0-BC3B-7E6154168522}" presName="level2hierChild" presStyleCnt="0"/>
      <dgm:spPr/>
    </dgm:pt>
    <dgm:pt modelId="{EE4EBE75-CDAF-46FE-8732-D06699D11D28}" type="pres">
      <dgm:prSet presAssocID="{2D1E0545-FC9F-4BAD-A2A6-EF9B034A88D5}" presName="conn2-1" presStyleLbl="parChTrans1D2" presStyleIdx="0" presStyleCnt="6"/>
      <dgm:spPr/>
    </dgm:pt>
    <dgm:pt modelId="{F2FA3C51-1BBA-4E4A-AD71-6FD44AE6F1BB}" type="pres">
      <dgm:prSet presAssocID="{2D1E0545-FC9F-4BAD-A2A6-EF9B034A88D5}" presName="connTx" presStyleLbl="parChTrans1D2" presStyleIdx="0" presStyleCnt="6"/>
      <dgm:spPr/>
    </dgm:pt>
    <dgm:pt modelId="{2694A38D-A72E-4A0C-85A8-CE788693632C}" type="pres">
      <dgm:prSet presAssocID="{85AF17E9-8126-4922-8C06-E0F5F825F51E}" presName="root2" presStyleCnt="0"/>
      <dgm:spPr/>
    </dgm:pt>
    <dgm:pt modelId="{0FF6A39B-DD7F-4FFD-9D1B-2375C68C1609}" type="pres">
      <dgm:prSet presAssocID="{85AF17E9-8126-4922-8C06-E0F5F825F51E}" presName="LevelTwoTextNode" presStyleLbl="node2" presStyleIdx="0" presStyleCnt="6">
        <dgm:presLayoutVars>
          <dgm:chPref val="3"/>
        </dgm:presLayoutVars>
      </dgm:prSet>
      <dgm:spPr/>
    </dgm:pt>
    <dgm:pt modelId="{DB5E3FBE-36B3-471B-A001-924AFCECCD2D}" type="pres">
      <dgm:prSet presAssocID="{85AF17E9-8126-4922-8C06-E0F5F825F51E}" presName="level3hierChild" presStyleCnt="0"/>
      <dgm:spPr/>
    </dgm:pt>
    <dgm:pt modelId="{D217B04E-A680-4FAE-9209-93EA18D2B72F}" type="pres">
      <dgm:prSet presAssocID="{C67EF125-4421-4550-B66E-741156619AC1}" presName="conn2-1" presStyleLbl="parChTrans1D2" presStyleIdx="1" presStyleCnt="6"/>
      <dgm:spPr/>
    </dgm:pt>
    <dgm:pt modelId="{53B222D7-2E4D-4199-A8E3-D658074EFAC8}" type="pres">
      <dgm:prSet presAssocID="{C67EF125-4421-4550-B66E-741156619AC1}" presName="connTx" presStyleLbl="parChTrans1D2" presStyleIdx="1" presStyleCnt="6"/>
      <dgm:spPr/>
    </dgm:pt>
    <dgm:pt modelId="{3BE25A53-330B-412E-B205-0DACA3E665DD}" type="pres">
      <dgm:prSet presAssocID="{2C475E9B-4B59-4193-AD81-67CF440FF3B9}" presName="root2" presStyleCnt="0"/>
      <dgm:spPr/>
    </dgm:pt>
    <dgm:pt modelId="{D64ED6F1-C844-4552-95E8-CD898E99FD04}" type="pres">
      <dgm:prSet presAssocID="{2C475E9B-4B59-4193-AD81-67CF440FF3B9}" presName="LevelTwoTextNode" presStyleLbl="node2" presStyleIdx="1" presStyleCnt="6">
        <dgm:presLayoutVars>
          <dgm:chPref val="3"/>
        </dgm:presLayoutVars>
      </dgm:prSet>
      <dgm:spPr/>
    </dgm:pt>
    <dgm:pt modelId="{98E321DF-CF74-4AE0-960D-B2CC312AB5BA}" type="pres">
      <dgm:prSet presAssocID="{2C475E9B-4B59-4193-AD81-67CF440FF3B9}" presName="level3hierChild" presStyleCnt="0"/>
      <dgm:spPr/>
    </dgm:pt>
    <dgm:pt modelId="{6C22C13D-3EE5-462E-B2DF-D1C0608C3341}" type="pres">
      <dgm:prSet presAssocID="{DA6FFB2A-E357-435B-85F5-5B6763FA5DA3}" presName="conn2-1" presStyleLbl="parChTrans1D2" presStyleIdx="2" presStyleCnt="6"/>
      <dgm:spPr/>
    </dgm:pt>
    <dgm:pt modelId="{98048CE0-9C41-442B-BDD1-B252B9525934}" type="pres">
      <dgm:prSet presAssocID="{DA6FFB2A-E357-435B-85F5-5B6763FA5DA3}" presName="connTx" presStyleLbl="parChTrans1D2" presStyleIdx="2" presStyleCnt="6"/>
      <dgm:spPr/>
    </dgm:pt>
    <dgm:pt modelId="{57737889-75DD-4F28-8947-F2668D93317D}" type="pres">
      <dgm:prSet presAssocID="{BEC783E6-D644-41FA-8B92-0D07972AFCDC}" presName="root2" presStyleCnt="0"/>
      <dgm:spPr/>
    </dgm:pt>
    <dgm:pt modelId="{CB543209-B76C-4BB7-A03E-5DC6E8375446}" type="pres">
      <dgm:prSet presAssocID="{BEC783E6-D644-41FA-8B92-0D07972AFCDC}" presName="LevelTwoTextNode" presStyleLbl="node2" presStyleIdx="2" presStyleCnt="6">
        <dgm:presLayoutVars>
          <dgm:chPref val="3"/>
        </dgm:presLayoutVars>
      </dgm:prSet>
      <dgm:spPr/>
      <dgm:t>
        <a:bodyPr/>
        <a:lstStyle/>
        <a:p>
          <a:endParaRPr lang="ru-RU"/>
        </a:p>
      </dgm:t>
    </dgm:pt>
    <dgm:pt modelId="{F5229BCC-0A22-42B7-BD76-03082F8E2920}" type="pres">
      <dgm:prSet presAssocID="{BEC783E6-D644-41FA-8B92-0D07972AFCDC}" presName="level3hierChild" presStyleCnt="0"/>
      <dgm:spPr/>
    </dgm:pt>
    <dgm:pt modelId="{4A7ABAAB-A356-4847-8C5F-0E1146DC774B}" type="pres">
      <dgm:prSet presAssocID="{8F8EF24B-506A-4F82-8A5B-4C71BAE3AE2B}" presName="conn2-1" presStyleLbl="parChTrans1D2" presStyleIdx="3" presStyleCnt="6"/>
      <dgm:spPr/>
    </dgm:pt>
    <dgm:pt modelId="{8F4C1647-E815-4F14-97BF-A847B8DEB9B2}" type="pres">
      <dgm:prSet presAssocID="{8F8EF24B-506A-4F82-8A5B-4C71BAE3AE2B}" presName="connTx" presStyleLbl="parChTrans1D2" presStyleIdx="3" presStyleCnt="6"/>
      <dgm:spPr/>
    </dgm:pt>
    <dgm:pt modelId="{72AACCF1-2974-4B40-8618-87225D669BE9}" type="pres">
      <dgm:prSet presAssocID="{6215F829-96F1-4263-BBCA-6F505EDDEC37}" presName="root2" presStyleCnt="0"/>
      <dgm:spPr/>
    </dgm:pt>
    <dgm:pt modelId="{27B648C7-0A1C-4B0F-A278-F02B48809F74}" type="pres">
      <dgm:prSet presAssocID="{6215F829-96F1-4263-BBCA-6F505EDDEC37}" presName="LevelTwoTextNode" presStyleLbl="node2" presStyleIdx="3" presStyleCnt="6">
        <dgm:presLayoutVars>
          <dgm:chPref val="3"/>
        </dgm:presLayoutVars>
      </dgm:prSet>
      <dgm:spPr/>
      <dgm:t>
        <a:bodyPr/>
        <a:lstStyle/>
        <a:p>
          <a:endParaRPr lang="ru-RU"/>
        </a:p>
      </dgm:t>
    </dgm:pt>
    <dgm:pt modelId="{9DD6AEE7-2611-4B4A-B851-F0E6E13D06FF}" type="pres">
      <dgm:prSet presAssocID="{6215F829-96F1-4263-BBCA-6F505EDDEC37}" presName="level3hierChild" presStyleCnt="0"/>
      <dgm:spPr/>
    </dgm:pt>
    <dgm:pt modelId="{806CA470-15D9-42B1-8C08-C8AC25A0BB6E}" type="pres">
      <dgm:prSet presAssocID="{78DAE7E5-EFA5-4892-897F-853FA4E93209}" presName="conn2-1" presStyleLbl="parChTrans1D2" presStyleIdx="4" presStyleCnt="6"/>
      <dgm:spPr/>
    </dgm:pt>
    <dgm:pt modelId="{7B564FE9-F7F5-4BE4-A0C6-33962DA21764}" type="pres">
      <dgm:prSet presAssocID="{78DAE7E5-EFA5-4892-897F-853FA4E93209}" presName="connTx" presStyleLbl="parChTrans1D2" presStyleIdx="4" presStyleCnt="6"/>
      <dgm:spPr/>
    </dgm:pt>
    <dgm:pt modelId="{A90588F9-85DC-4473-93FD-F723B9B2E2F4}" type="pres">
      <dgm:prSet presAssocID="{5AF945D1-D7FE-458F-9A6B-CF342E29F5BF}" presName="root2" presStyleCnt="0"/>
      <dgm:spPr/>
    </dgm:pt>
    <dgm:pt modelId="{A5F4B6CA-DE54-43D2-B531-A95FCD6CB14C}" type="pres">
      <dgm:prSet presAssocID="{5AF945D1-D7FE-458F-9A6B-CF342E29F5BF}" presName="LevelTwoTextNode" presStyleLbl="node2" presStyleIdx="4" presStyleCnt="6">
        <dgm:presLayoutVars>
          <dgm:chPref val="3"/>
        </dgm:presLayoutVars>
      </dgm:prSet>
      <dgm:spPr/>
      <dgm:t>
        <a:bodyPr/>
        <a:lstStyle/>
        <a:p>
          <a:endParaRPr lang="ru-RU"/>
        </a:p>
      </dgm:t>
    </dgm:pt>
    <dgm:pt modelId="{52BA8B8A-D0C3-4BE1-9D16-D2970DC9EC7E}" type="pres">
      <dgm:prSet presAssocID="{5AF945D1-D7FE-458F-9A6B-CF342E29F5BF}" presName="level3hierChild" presStyleCnt="0"/>
      <dgm:spPr/>
    </dgm:pt>
    <dgm:pt modelId="{2662A2DC-8156-49ED-AF5F-BD9368D5E3E1}" type="pres">
      <dgm:prSet presAssocID="{5A9899F3-6F0E-4BC2-A6C9-988A1A96BE0B}" presName="conn2-1" presStyleLbl="parChTrans1D2" presStyleIdx="5" presStyleCnt="6"/>
      <dgm:spPr/>
    </dgm:pt>
    <dgm:pt modelId="{CE62AE97-09BF-484E-9E19-63B605675982}" type="pres">
      <dgm:prSet presAssocID="{5A9899F3-6F0E-4BC2-A6C9-988A1A96BE0B}" presName="connTx" presStyleLbl="parChTrans1D2" presStyleIdx="5" presStyleCnt="6"/>
      <dgm:spPr/>
    </dgm:pt>
    <dgm:pt modelId="{C1B53760-261E-477E-923F-D45358CE247B}" type="pres">
      <dgm:prSet presAssocID="{FAB89765-6D46-474E-878F-36BE20307DB5}" presName="root2" presStyleCnt="0"/>
      <dgm:spPr/>
    </dgm:pt>
    <dgm:pt modelId="{3C5952AF-EC03-4F55-A618-214D4E4FEAC9}" type="pres">
      <dgm:prSet presAssocID="{FAB89765-6D46-474E-878F-36BE20307DB5}" presName="LevelTwoTextNode" presStyleLbl="node2" presStyleIdx="5" presStyleCnt="6">
        <dgm:presLayoutVars>
          <dgm:chPref val="3"/>
        </dgm:presLayoutVars>
      </dgm:prSet>
      <dgm:spPr/>
      <dgm:t>
        <a:bodyPr/>
        <a:lstStyle/>
        <a:p>
          <a:endParaRPr lang="ru-RU"/>
        </a:p>
      </dgm:t>
    </dgm:pt>
    <dgm:pt modelId="{DAC85809-A238-45F5-9F74-D753DEBB1725}" type="pres">
      <dgm:prSet presAssocID="{FAB89765-6D46-474E-878F-36BE20307DB5}" presName="level3hierChild" presStyleCnt="0"/>
      <dgm:spPr/>
    </dgm:pt>
  </dgm:ptLst>
  <dgm:cxnLst>
    <dgm:cxn modelId="{29022091-2C19-46FD-857B-91CEF365C72F}" type="presOf" srcId="{85AF17E9-8126-4922-8C06-E0F5F825F51E}" destId="{0FF6A39B-DD7F-4FFD-9D1B-2375C68C1609}" srcOrd="0" destOrd="0" presId="urn:microsoft.com/office/officeart/2008/layout/HorizontalMultiLevelHierarchy"/>
    <dgm:cxn modelId="{37B848BF-0192-40B6-A067-E3EC1FF58DD2}" type="presOf" srcId="{BEC783E6-D644-41FA-8B92-0D07972AFCDC}" destId="{CB543209-B76C-4BB7-A03E-5DC6E8375446}" srcOrd="0" destOrd="0" presId="urn:microsoft.com/office/officeart/2008/layout/HorizontalMultiLevelHierarchy"/>
    <dgm:cxn modelId="{40547BC2-84F6-489B-BE00-AB57BCF39AE5}" type="presOf" srcId="{2C475E9B-4B59-4193-AD81-67CF440FF3B9}" destId="{D64ED6F1-C844-4552-95E8-CD898E99FD04}" srcOrd="0" destOrd="0" presId="urn:microsoft.com/office/officeart/2008/layout/HorizontalMultiLevelHierarchy"/>
    <dgm:cxn modelId="{B751C6A2-FA3C-421A-A940-1ED28DD4B21B}" type="presOf" srcId="{5A9899F3-6F0E-4BC2-A6C9-988A1A96BE0B}" destId="{2662A2DC-8156-49ED-AF5F-BD9368D5E3E1}" srcOrd="0" destOrd="0" presId="urn:microsoft.com/office/officeart/2008/layout/HorizontalMultiLevelHierarchy"/>
    <dgm:cxn modelId="{78A7F8CB-6D74-4EAD-809A-A985DFD7ADB3}" type="presOf" srcId="{2D1E0545-FC9F-4BAD-A2A6-EF9B034A88D5}" destId="{F2FA3C51-1BBA-4E4A-AD71-6FD44AE6F1BB}" srcOrd="1" destOrd="0" presId="urn:microsoft.com/office/officeart/2008/layout/HorizontalMultiLevelHierarchy"/>
    <dgm:cxn modelId="{C438BCCC-8FB3-46E4-A73C-911B28BF05F4}" type="presOf" srcId="{DA6FFB2A-E357-435B-85F5-5B6763FA5DA3}" destId="{6C22C13D-3EE5-462E-B2DF-D1C0608C3341}" srcOrd="0" destOrd="0" presId="urn:microsoft.com/office/officeart/2008/layout/HorizontalMultiLevelHierarchy"/>
    <dgm:cxn modelId="{173A8CE2-4454-44B4-8355-A8E0D7526110}" type="presOf" srcId="{2D1E0545-FC9F-4BAD-A2A6-EF9B034A88D5}" destId="{EE4EBE75-CDAF-46FE-8732-D06699D11D28}" srcOrd="0" destOrd="0" presId="urn:microsoft.com/office/officeart/2008/layout/HorizontalMultiLevelHierarchy"/>
    <dgm:cxn modelId="{BFE947A8-99B0-4446-B3D6-639E37CCE9D0}" type="presOf" srcId="{C67EF125-4421-4550-B66E-741156619AC1}" destId="{53B222D7-2E4D-4199-A8E3-D658074EFAC8}" srcOrd="1" destOrd="0" presId="urn:microsoft.com/office/officeart/2008/layout/HorizontalMultiLevelHierarchy"/>
    <dgm:cxn modelId="{FBD20E40-3F76-48B7-8069-66ED71D7EC51}" type="presOf" srcId="{8F8EF24B-506A-4F82-8A5B-4C71BAE3AE2B}" destId="{4A7ABAAB-A356-4847-8C5F-0E1146DC774B}" srcOrd="0" destOrd="0" presId="urn:microsoft.com/office/officeart/2008/layout/HorizontalMultiLevelHierarchy"/>
    <dgm:cxn modelId="{7C1ACCA7-7F69-4EA9-BBFD-EFEB40E0D8DB}" type="presOf" srcId="{C67EF125-4421-4550-B66E-741156619AC1}" destId="{D217B04E-A680-4FAE-9209-93EA18D2B72F}" srcOrd="0" destOrd="0" presId="urn:microsoft.com/office/officeart/2008/layout/HorizontalMultiLevelHierarchy"/>
    <dgm:cxn modelId="{79DCDFDE-7944-4DD2-AFB7-AA0E649D23CE}" type="presOf" srcId="{5A9899F3-6F0E-4BC2-A6C9-988A1A96BE0B}" destId="{CE62AE97-09BF-484E-9E19-63B605675982}" srcOrd="1" destOrd="0" presId="urn:microsoft.com/office/officeart/2008/layout/HorizontalMultiLevelHierarchy"/>
    <dgm:cxn modelId="{7B398047-57B4-4000-BA63-9E4C675E6A99}" srcId="{245880C4-0DFE-46E0-BC3B-7E6154168522}" destId="{FAB89765-6D46-474E-878F-36BE20307DB5}" srcOrd="5" destOrd="0" parTransId="{5A9899F3-6F0E-4BC2-A6C9-988A1A96BE0B}" sibTransId="{77C114D6-759F-4DFF-9DC5-AA9A8E2AF9B5}"/>
    <dgm:cxn modelId="{F82BDB1A-18F8-4408-9409-30632AA76509}" type="presOf" srcId="{FFE3CCA5-296F-4A8E-A762-9496BF529791}" destId="{EDAA49FC-850D-4C10-89C8-F8A5B6EE6EB0}" srcOrd="0" destOrd="0" presId="urn:microsoft.com/office/officeart/2008/layout/HorizontalMultiLevelHierarchy"/>
    <dgm:cxn modelId="{40289204-E126-4DA7-B538-7BEB090676A3}" type="presOf" srcId="{5AF945D1-D7FE-458F-9A6B-CF342E29F5BF}" destId="{A5F4B6CA-DE54-43D2-B531-A95FCD6CB14C}" srcOrd="0" destOrd="0" presId="urn:microsoft.com/office/officeart/2008/layout/HorizontalMultiLevelHierarchy"/>
    <dgm:cxn modelId="{A3F38E4D-C587-4584-AE88-9E8D12B4EA67}" srcId="{245880C4-0DFE-46E0-BC3B-7E6154168522}" destId="{2C475E9B-4B59-4193-AD81-67CF440FF3B9}" srcOrd="1" destOrd="0" parTransId="{C67EF125-4421-4550-B66E-741156619AC1}" sibTransId="{8A4FDA11-5BA9-4B9D-BCF0-7341557B83E3}"/>
    <dgm:cxn modelId="{68E2AE77-FF9C-4F35-81BF-B8F74B6662D6}" srcId="{245880C4-0DFE-46E0-BC3B-7E6154168522}" destId="{6215F829-96F1-4263-BBCA-6F505EDDEC37}" srcOrd="3" destOrd="0" parTransId="{8F8EF24B-506A-4F82-8A5B-4C71BAE3AE2B}" sibTransId="{A3AD92F3-CD18-4332-8786-AB95B60F0A2F}"/>
    <dgm:cxn modelId="{CBDBE4AB-3144-429C-9B5C-1B4F4D551282}" type="presOf" srcId="{245880C4-0DFE-46E0-BC3B-7E6154168522}" destId="{4270FD32-8B68-4BC1-B9B5-7B5540464BB7}" srcOrd="0" destOrd="0" presId="urn:microsoft.com/office/officeart/2008/layout/HorizontalMultiLevelHierarchy"/>
    <dgm:cxn modelId="{7F710621-5C73-4825-ABC0-82F11755F0D9}" srcId="{FFE3CCA5-296F-4A8E-A762-9496BF529791}" destId="{245880C4-0DFE-46E0-BC3B-7E6154168522}" srcOrd="0" destOrd="0" parTransId="{2A04BFA0-ED4C-4031-A51E-6C315B0EAA29}" sibTransId="{29046E54-DDC9-4C59-B9DA-E8A854AB4674}"/>
    <dgm:cxn modelId="{7E8184EE-F4F9-433B-80FE-8F4B3787738E}" srcId="{245880C4-0DFE-46E0-BC3B-7E6154168522}" destId="{85AF17E9-8126-4922-8C06-E0F5F825F51E}" srcOrd="0" destOrd="0" parTransId="{2D1E0545-FC9F-4BAD-A2A6-EF9B034A88D5}" sibTransId="{016E095E-56C0-4662-BBC0-B1CEC0A1032F}"/>
    <dgm:cxn modelId="{67946CCC-C86E-4F02-AC57-DA7AA7E3C0FB}" type="presOf" srcId="{78DAE7E5-EFA5-4892-897F-853FA4E93209}" destId="{7B564FE9-F7F5-4BE4-A0C6-33962DA21764}" srcOrd="1" destOrd="0" presId="urn:microsoft.com/office/officeart/2008/layout/HorizontalMultiLevelHierarchy"/>
    <dgm:cxn modelId="{EF71BD9E-54E2-42AA-91C4-79BFE8362018}" type="presOf" srcId="{6215F829-96F1-4263-BBCA-6F505EDDEC37}" destId="{27B648C7-0A1C-4B0F-A278-F02B48809F74}" srcOrd="0" destOrd="0" presId="urn:microsoft.com/office/officeart/2008/layout/HorizontalMultiLevelHierarchy"/>
    <dgm:cxn modelId="{1DDF8811-D13B-48BE-A47F-8A112926DD57}" type="presOf" srcId="{8F8EF24B-506A-4F82-8A5B-4C71BAE3AE2B}" destId="{8F4C1647-E815-4F14-97BF-A847B8DEB9B2}" srcOrd="1" destOrd="0" presId="urn:microsoft.com/office/officeart/2008/layout/HorizontalMultiLevelHierarchy"/>
    <dgm:cxn modelId="{13EA51EB-3B0D-4277-9110-5FE0CDD2ECCF}" type="presOf" srcId="{DA6FFB2A-E357-435B-85F5-5B6763FA5DA3}" destId="{98048CE0-9C41-442B-BDD1-B252B9525934}" srcOrd="1" destOrd="0" presId="urn:microsoft.com/office/officeart/2008/layout/HorizontalMultiLevelHierarchy"/>
    <dgm:cxn modelId="{0B93E8DE-87A0-4481-B599-C6D29C50F740}" type="presOf" srcId="{FAB89765-6D46-474E-878F-36BE20307DB5}" destId="{3C5952AF-EC03-4F55-A618-214D4E4FEAC9}" srcOrd="0" destOrd="0" presId="urn:microsoft.com/office/officeart/2008/layout/HorizontalMultiLevelHierarchy"/>
    <dgm:cxn modelId="{FEF88B31-E56D-4AB2-9E80-699D1341353C}" srcId="{245880C4-0DFE-46E0-BC3B-7E6154168522}" destId="{BEC783E6-D644-41FA-8B92-0D07972AFCDC}" srcOrd="2" destOrd="0" parTransId="{DA6FFB2A-E357-435B-85F5-5B6763FA5DA3}" sibTransId="{0FA1ED8E-28F0-4B6F-BA20-175A994BB0FC}"/>
    <dgm:cxn modelId="{404D6AE4-D6D2-4008-8B24-562EA37E2884}" srcId="{245880C4-0DFE-46E0-BC3B-7E6154168522}" destId="{5AF945D1-D7FE-458F-9A6B-CF342E29F5BF}" srcOrd="4" destOrd="0" parTransId="{78DAE7E5-EFA5-4892-897F-853FA4E93209}" sibTransId="{A9E0561B-0AA3-4169-B024-BCDD87B923E5}"/>
    <dgm:cxn modelId="{E320CEF3-2328-4DBC-A465-99E268D14550}" type="presOf" srcId="{78DAE7E5-EFA5-4892-897F-853FA4E93209}" destId="{806CA470-15D9-42B1-8C08-C8AC25A0BB6E}" srcOrd="0" destOrd="0" presId="urn:microsoft.com/office/officeart/2008/layout/HorizontalMultiLevelHierarchy"/>
    <dgm:cxn modelId="{EBF81DDF-51BD-43FE-8D03-97EEB0743A42}" type="presParOf" srcId="{EDAA49FC-850D-4C10-89C8-F8A5B6EE6EB0}" destId="{B305C146-B5EC-41FE-862A-7F66208FC1D9}" srcOrd="0" destOrd="0" presId="urn:microsoft.com/office/officeart/2008/layout/HorizontalMultiLevelHierarchy"/>
    <dgm:cxn modelId="{74710AEF-5FCE-4E85-9B72-C28D1C37B990}" type="presParOf" srcId="{B305C146-B5EC-41FE-862A-7F66208FC1D9}" destId="{4270FD32-8B68-4BC1-B9B5-7B5540464BB7}" srcOrd="0" destOrd="0" presId="urn:microsoft.com/office/officeart/2008/layout/HorizontalMultiLevelHierarchy"/>
    <dgm:cxn modelId="{D9F96907-30CC-4554-8EB4-65160A9B25C0}" type="presParOf" srcId="{B305C146-B5EC-41FE-862A-7F66208FC1D9}" destId="{51C7AEA1-98E1-4E7B-B632-77028290AE20}" srcOrd="1" destOrd="0" presId="urn:microsoft.com/office/officeart/2008/layout/HorizontalMultiLevelHierarchy"/>
    <dgm:cxn modelId="{83ACFBFF-76E1-404C-900C-74393DADD24B}" type="presParOf" srcId="{51C7AEA1-98E1-4E7B-B632-77028290AE20}" destId="{EE4EBE75-CDAF-46FE-8732-D06699D11D28}" srcOrd="0" destOrd="0" presId="urn:microsoft.com/office/officeart/2008/layout/HorizontalMultiLevelHierarchy"/>
    <dgm:cxn modelId="{FBF491C2-6254-4CAA-A2C4-AC7AA9BB115D}" type="presParOf" srcId="{EE4EBE75-CDAF-46FE-8732-D06699D11D28}" destId="{F2FA3C51-1BBA-4E4A-AD71-6FD44AE6F1BB}" srcOrd="0" destOrd="0" presId="urn:microsoft.com/office/officeart/2008/layout/HorizontalMultiLevelHierarchy"/>
    <dgm:cxn modelId="{AA2CC446-EFCE-470E-8CE3-E3E7262D317C}" type="presParOf" srcId="{51C7AEA1-98E1-4E7B-B632-77028290AE20}" destId="{2694A38D-A72E-4A0C-85A8-CE788693632C}" srcOrd="1" destOrd="0" presId="urn:microsoft.com/office/officeart/2008/layout/HorizontalMultiLevelHierarchy"/>
    <dgm:cxn modelId="{A826775C-A201-429B-BF8E-C512B082BD33}" type="presParOf" srcId="{2694A38D-A72E-4A0C-85A8-CE788693632C}" destId="{0FF6A39B-DD7F-4FFD-9D1B-2375C68C1609}" srcOrd="0" destOrd="0" presId="urn:microsoft.com/office/officeart/2008/layout/HorizontalMultiLevelHierarchy"/>
    <dgm:cxn modelId="{0A575F66-BF96-4847-BA7C-12DB1B8B382F}" type="presParOf" srcId="{2694A38D-A72E-4A0C-85A8-CE788693632C}" destId="{DB5E3FBE-36B3-471B-A001-924AFCECCD2D}" srcOrd="1" destOrd="0" presId="urn:microsoft.com/office/officeart/2008/layout/HorizontalMultiLevelHierarchy"/>
    <dgm:cxn modelId="{562CF957-CB75-4D0C-AC40-636B2084D702}" type="presParOf" srcId="{51C7AEA1-98E1-4E7B-B632-77028290AE20}" destId="{D217B04E-A680-4FAE-9209-93EA18D2B72F}" srcOrd="2" destOrd="0" presId="urn:microsoft.com/office/officeart/2008/layout/HorizontalMultiLevelHierarchy"/>
    <dgm:cxn modelId="{C8507AAF-0C87-4317-AF70-46749D236DE2}" type="presParOf" srcId="{D217B04E-A680-4FAE-9209-93EA18D2B72F}" destId="{53B222D7-2E4D-4199-A8E3-D658074EFAC8}" srcOrd="0" destOrd="0" presId="urn:microsoft.com/office/officeart/2008/layout/HorizontalMultiLevelHierarchy"/>
    <dgm:cxn modelId="{B5B08E40-1102-4C54-9F55-93A0914BD40E}" type="presParOf" srcId="{51C7AEA1-98E1-4E7B-B632-77028290AE20}" destId="{3BE25A53-330B-412E-B205-0DACA3E665DD}" srcOrd="3" destOrd="0" presId="urn:microsoft.com/office/officeart/2008/layout/HorizontalMultiLevelHierarchy"/>
    <dgm:cxn modelId="{15E5FD16-BE61-4FDD-8B87-1AA7DEF8249C}" type="presParOf" srcId="{3BE25A53-330B-412E-B205-0DACA3E665DD}" destId="{D64ED6F1-C844-4552-95E8-CD898E99FD04}" srcOrd="0" destOrd="0" presId="urn:microsoft.com/office/officeart/2008/layout/HorizontalMultiLevelHierarchy"/>
    <dgm:cxn modelId="{196CFFDF-7931-422A-B9A6-9C124A62BAAE}" type="presParOf" srcId="{3BE25A53-330B-412E-B205-0DACA3E665DD}" destId="{98E321DF-CF74-4AE0-960D-B2CC312AB5BA}" srcOrd="1" destOrd="0" presId="urn:microsoft.com/office/officeart/2008/layout/HorizontalMultiLevelHierarchy"/>
    <dgm:cxn modelId="{1DB61C98-5E39-4E96-B6FC-EEF16C7BFA68}" type="presParOf" srcId="{51C7AEA1-98E1-4E7B-B632-77028290AE20}" destId="{6C22C13D-3EE5-462E-B2DF-D1C0608C3341}" srcOrd="4" destOrd="0" presId="urn:microsoft.com/office/officeart/2008/layout/HorizontalMultiLevelHierarchy"/>
    <dgm:cxn modelId="{68E7BF90-4485-41A3-ADCB-280852BE6141}" type="presParOf" srcId="{6C22C13D-3EE5-462E-B2DF-D1C0608C3341}" destId="{98048CE0-9C41-442B-BDD1-B252B9525934}" srcOrd="0" destOrd="0" presId="urn:microsoft.com/office/officeart/2008/layout/HorizontalMultiLevelHierarchy"/>
    <dgm:cxn modelId="{35B57C21-BE30-476B-BF6B-647EDF806C72}" type="presParOf" srcId="{51C7AEA1-98E1-4E7B-B632-77028290AE20}" destId="{57737889-75DD-4F28-8947-F2668D93317D}" srcOrd="5" destOrd="0" presId="urn:microsoft.com/office/officeart/2008/layout/HorizontalMultiLevelHierarchy"/>
    <dgm:cxn modelId="{9F46FE6A-1DBF-4FBA-8068-3118CDD3828F}" type="presParOf" srcId="{57737889-75DD-4F28-8947-F2668D93317D}" destId="{CB543209-B76C-4BB7-A03E-5DC6E8375446}" srcOrd="0" destOrd="0" presId="urn:microsoft.com/office/officeart/2008/layout/HorizontalMultiLevelHierarchy"/>
    <dgm:cxn modelId="{7A13B5BA-8A7E-4344-B5AD-13B7BCB8383F}" type="presParOf" srcId="{57737889-75DD-4F28-8947-F2668D93317D}" destId="{F5229BCC-0A22-42B7-BD76-03082F8E2920}" srcOrd="1" destOrd="0" presId="urn:microsoft.com/office/officeart/2008/layout/HorizontalMultiLevelHierarchy"/>
    <dgm:cxn modelId="{C20C0797-63E4-445A-895F-DEAB8E32ABD8}" type="presParOf" srcId="{51C7AEA1-98E1-4E7B-B632-77028290AE20}" destId="{4A7ABAAB-A356-4847-8C5F-0E1146DC774B}" srcOrd="6" destOrd="0" presId="urn:microsoft.com/office/officeart/2008/layout/HorizontalMultiLevelHierarchy"/>
    <dgm:cxn modelId="{9260721D-FCB3-44DB-8997-C013DF1D7C62}" type="presParOf" srcId="{4A7ABAAB-A356-4847-8C5F-0E1146DC774B}" destId="{8F4C1647-E815-4F14-97BF-A847B8DEB9B2}" srcOrd="0" destOrd="0" presId="urn:microsoft.com/office/officeart/2008/layout/HorizontalMultiLevelHierarchy"/>
    <dgm:cxn modelId="{A3FFE40F-8468-41A2-9F4B-249226408E0A}" type="presParOf" srcId="{51C7AEA1-98E1-4E7B-B632-77028290AE20}" destId="{72AACCF1-2974-4B40-8618-87225D669BE9}" srcOrd="7" destOrd="0" presId="urn:microsoft.com/office/officeart/2008/layout/HorizontalMultiLevelHierarchy"/>
    <dgm:cxn modelId="{5A63A1A0-9C1B-45D9-BA0B-59E8A148DB6E}" type="presParOf" srcId="{72AACCF1-2974-4B40-8618-87225D669BE9}" destId="{27B648C7-0A1C-4B0F-A278-F02B48809F74}" srcOrd="0" destOrd="0" presId="urn:microsoft.com/office/officeart/2008/layout/HorizontalMultiLevelHierarchy"/>
    <dgm:cxn modelId="{0A4A45C7-5B20-4CED-81B1-06739D2986CC}" type="presParOf" srcId="{72AACCF1-2974-4B40-8618-87225D669BE9}" destId="{9DD6AEE7-2611-4B4A-B851-F0E6E13D06FF}" srcOrd="1" destOrd="0" presId="urn:microsoft.com/office/officeart/2008/layout/HorizontalMultiLevelHierarchy"/>
    <dgm:cxn modelId="{34B6E4C4-0CF8-4A8F-B841-6B288C821B1E}" type="presParOf" srcId="{51C7AEA1-98E1-4E7B-B632-77028290AE20}" destId="{806CA470-15D9-42B1-8C08-C8AC25A0BB6E}" srcOrd="8" destOrd="0" presId="urn:microsoft.com/office/officeart/2008/layout/HorizontalMultiLevelHierarchy"/>
    <dgm:cxn modelId="{D290EC26-0326-45E7-B57D-219EAE5A0586}" type="presParOf" srcId="{806CA470-15D9-42B1-8C08-C8AC25A0BB6E}" destId="{7B564FE9-F7F5-4BE4-A0C6-33962DA21764}" srcOrd="0" destOrd="0" presId="urn:microsoft.com/office/officeart/2008/layout/HorizontalMultiLevelHierarchy"/>
    <dgm:cxn modelId="{2E8BC129-C67B-498F-9B36-393F2ED75CAA}" type="presParOf" srcId="{51C7AEA1-98E1-4E7B-B632-77028290AE20}" destId="{A90588F9-85DC-4473-93FD-F723B9B2E2F4}" srcOrd="9" destOrd="0" presId="urn:microsoft.com/office/officeart/2008/layout/HorizontalMultiLevelHierarchy"/>
    <dgm:cxn modelId="{6B25BD03-EB06-4605-A7DD-C981A0629D6C}" type="presParOf" srcId="{A90588F9-85DC-4473-93FD-F723B9B2E2F4}" destId="{A5F4B6CA-DE54-43D2-B531-A95FCD6CB14C}" srcOrd="0" destOrd="0" presId="urn:microsoft.com/office/officeart/2008/layout/HorizontalMultiLevelHierarchy"/>
    <dgm:cxn modelId="{915D398D-2A2C-4688-B117-4BD4F59AA90B}" type="presParOf" srcId="{A90588F9-85DC-4473-93FD-F723B9B2E2F4}" destId="{52BA8B8A-D0C3-4BE1-9D16-D2970DC9EC7E}" srcOrd="1" destOrd="0" presId="urn:microsoft.com/office/officeart/2008/layout/HorizontalMultiLevelHierarchy"/>
    <dgm:cxn modelId="{E41BCD2A-2A0A-4B03-A63A-3FCB81EEB139}" type="presParOf" srcId="{51C7AEA1-98E1-4E7B-B632-77028290AE20}" destId="{2662A2DC-8156-49ED-AF5F-BD9368D5E3E1}" srcOrd="10" destOrd="0" presId="urn:microsoft.com/office/officeart/2008/layout/HorizontalMultiLevelHierarchy"/>
    <dgm:cxn modelId="{7675F703-419F-4CC6-8AEA-5508DEE255C2}" type="presParOf" srcId="{2662A2DC-8156-49ED-AF5F-BD9368D5E3E1}" destId="{CE62AE97-09BF-484E-9E19-63B605675982}" srcOrd="0" destOrd="0" presId="urn:microsoft.com/office/officeart/2008/layout/HorizontalMultiLevelHierarchy"/>
    <dgm:cxn modelId="{95C90255-18A5-4613-A8D8-5F7FC61CFE3F}" type="presParOf" srcId="{51C7AEA1-98E1-4E7B-B632-77028290AE20}" destId="{C1B53760-261E-477E-923F-D45358CE247B}" srcOrd="11" destOrd="0" presId="urn:microsoft.com/office/officeart/2008/layout/HorizontalMultiLevelHierarchy"/>
    <dgm:cxn modelId="{7D4CF5CA-2A45-4289-8C81-232ECF04116E}" type="presParOf" srcId="{C1B53760-261E-477E-923F-D45358CE247B}" destId="{3C5952AF-EC03-4F55-A618-214D4E4FEAC9}" srcOrd="0" destOrd="0" presId="urn:microsoft.com/office/officeart/2008/layout/HorizontalMultiLevelHierarchy"/>
    <dgm:cxn modelId="{3BC28A36-448B-4EF1-B6CA-C0A6739847F3}" type="presParOf" srcId="{C1B53760-261E-477E-923F-D45358CE247B}" destId="{DAC85809-A238-45F5-9F74-D753DEBB1725}" srcOrd="1" destOrd="0" presId="urn:microsoft.com/office/officeart/2008/layout/HorizontalMultiLevelHierarchy"/>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C17A502-32B7-4A9A-B796-60D15F20C0B1}" type="doc">
      <dgm:prSet loTypeId="urn:microsoft.com/office/officeart/2005/8/layout/list1" loCatId="list" qsTypeId="urn:microsoft.com/office/officeart/2005/8/quickstyle/3d3" qsCatId="3D" csTypeId="urn:microsoft.com/office/officeart/2005/8/colors/colorful2" csCatId="colorful" phldr="1"/>
      <dgm:spPr/>
      <dgm:t>
        <a:bodyPr/>
        <a:lstStyle/>
        <a:p>
          <a:endParaRPr lang="ru-RU"/>
        </a:p>
      </dgm:t>
    </dgm:pt>
    <dgm:pt modelId="{5FD04204-9F76-480E-8FAE-803A73303660}">
      <dgm:prSet phldrT="[Текст]" custT="1"/>
      <dgm:spPr/>
      <dgm:t>
        <a:bodyPr/>
        <a:lstStyle/>
        <a:p>
          <a:r>
            <a:rPr lang="ru-RU" sz="2000" b="1" dirty="0" smtClean="0">
              <a:solidFill>
                <a:srgbClr val="002060"/>
              </a:solidFill>
              <a:latin typeface="Times New Roman" pitchFamily="18" charset="0"/>
              <a:cs typeface="Times New Roman" pitchFamily="18" charset="0"/>
            </a:rPr>
            <a:t>Тест – опросник родительского отношения к детям  А. Варги, В. </a:t>
          </a:r>
          <a:r>
            <a:rPr lang="ru-RU" sz="2000" b="1" dirty="0" err="1" smtClean="0">
              <a:solidFill>
                <a:srgbClr val="002060"/>
              </a:solidFill>
              <a:latin typeface="Times New Roman" pitchFamily="18" charset="0"/>
              <a:cs typeface="Times New Roman" pitchFamily="18" charset="0"/>
            </a:rPr>
            <a:t>Столина</a:t>
          </a:r>
          <a:endParaRPr lang="ru-RU" sz="2000" b="1" dirty="0">
            <a:solidFill>
              <a:srgbClr val="002060"/>
            </a:solidFill>
            <a:latin typeface="Times New Roman" pitchFamily="18" charset="0"/>
            <a:cs typeface="Times New Roman" pitchFamily="18" charset="0"/>
          </a:endParaRPr>
        </a:p>
      </dgm:t>
    </dgm:pt>
    <dgm:pt modelId="{BC5A60BC-2A7C-4333-827D-E7CFFA87EF7D}" type="parTrans" cxnId="{DE582FCB-2296-4B85-B027-2DFE8745A012}">
      <dgm:prSet/>
      <dgm:spPr/>
      <dgm:t>
        <a:bodyPr/>
        <a:lstStyle/>
        <a:p>
          <a:endParaRPr lang="ru-RU" sz="2000" b="1">
            <a:solidFill>
              <a:srgbClr val="002060"/>
            </a:solidFill>
            <a:latin typeface="Times New Roman" pitchFamily="18" charset="0"/>
            <a:cs typeface="Times New Roman" pitchFamily="18" charset="0"/>
          </a:endParaRPr>
        </a:p>
      </dgm:t>
    </dgm:pt>
    <dgm:pt modelId="{6CF6511C-DB3B-41DF-BC06-1673DADE422C}" type="sibTrans" cxnId="{DE582FCB-2296-4B85-B027-2DFE8745A012}">
      <dgm:prSet/>
      <dgm:spPr/>
      <dgm:t>
        <a:bodyPr/>
        <a:lstStyle/>
        <a:p>
          <a:endParaRPr lang="ru-RU" sz="2000" b="1">
            <a:solidFill>
              <a:srgbClr val="002060"/>
            </a:solidFill>
            <a:latin typeface="Times New Roman" pitchFamily="18" charset="0"/>
            <a:cs typeface="Times New Roman" pitchFamily="18" charset="0"/>
          </a:endParaRPr>
        </a:p>
      </dgm:t>
    </dgm:pt>
    <dgm:pt modelId="{A745D034-6F8C-42F1-BA9D-6FFCA0785766}">
      <dgm:prSet phldrT="[Текст]" custT="1"/>
      <dgm:spPr/>
      <dgm:t>
        <a:bodyPr/>
        <a:lstStyle/>
        <a:p>
          <a:r>
            <a:rPr lang="ru-RU" sz="2000" b="1" dirty="0" smtClean="0">
              <a:solidFill>
                <a:srgbClr val="002060"/>
              </a:solidFill>
              <a:latin typeface="Times New Roman" pitchFamily="18" charset="0"/>
              <a:cs typeface="Times New Roman" pitchFamily="18" charset="0"/>
            </a:rPr>
            <a:t>Анализ семейных взаимоотношений              Э.Г. </a:t>
          </a:r>
          <a:r>
            <a:rPr lang="ru-RU" sz="2000" b="1" dirty="0" err="1" smtClean="0">
              <a:solidFill>
                <a:srgbClr val="002060"/>
              </a:solidFill>
              <a:latin typeface="Times New Roman" pitchFamily="18" charset="0"/>
              <a:cs typeface="Times New Roman" pitchFamily="18" charset="0"/>
            </a:rPr>
            <a:t>Эйдемиллира</a:t>
          </a:r>
          <a:r>
            <a:rPr lang="ru-RU" sz="2000" b="1" dirty="0" smtClean="0">
              <a:solidFill>
                <a:srgbClr val="002060"/>
              </a:solidFill>
              <a:latin typeface="Times New Roman" pitchFamily="18" charset="0"/>
              <a:cs typeface="Times New Roman" pitchFamily="18" charset="0"/>
            </a:rPr>
            <a:t>, В.В. </a:t>
          </a:r>
          <a:r>
            <a:rPr lang="ru-RU" sz="2000" b="1" dirty="0" err="1" smtClean="0">
              <a:solidFill>
                <a:srgbClr val="002060"/>
              </a:solidFill>
              <a:latin typeface="Times New Roman" pitchFamily="18" charset="0"/>
              <a:cs typeface="Times New Roman" pitchFamily="18" charset="0"/>
            </a:rPr>
            <a:t>Юстицкиса</a:t>
          </a:r>
          <a:r>
            <a:rPr lang="ru-RU" sz="2000" b="1" dirty="0" smtClean="0">
              <a:solidFill>
                <a:srgbClr val="002060"/>
              </a:solidFill>
              <a:latin typeface="Times New Roman" pitchFamily="18" charset="0"/>
              <a:cs typeface="Times New Roman" pitchFamily="18" charset="0"/>
            </a:rPr>
            <a:t> </a:t>
          </a:r>
          <a:endParaRPr lang="ru-RU" sz="2000" b="1" dirty="0">
            <a:solidFill>
              <a:srgbClr val="002060"/>
            </a:solidFill>
            <a:latin typeface="Times New Roman" pitchFamily="18" charset="0"/>
            <a:cs typeface="Times New Roman" pitchFamily="18" charset="0"/>
          </a:endParaRPr>
        </a:p>
      </dgm:t>
    </dgm:pt>
    <dgm:pt modelId="{4F2AEC86-EC26-4276-9A32-CAEC8E9A7ADB}" type="parTrans" cxnId="{4896691A-61F1-4104-A59E-D2DCAD01AF73}">
      <dgm:prSet/>
      <dgm:spPr/>
      <dgm:t>
        <a:bodyPr/>
        <a:lstStyle/>
        <a:p>
          <a:endParaRPr lang="ru-RU" sz="2000" b="1">
            <a:solidFill>
              <a:srgbClr val="002060"/>
            </a:solidFill>
            <a:latin typeface="Times New Roman" pitchFamily="18" charset="0"/>
            <a:cs typeface="Times New Roman" pitchFamily="18" charset="0"/>
          </a:endParaRPr>
        </a:p>
      </dgm:t>
    </dgm:pt>
    <dgm:pt modelId="{DB14F590-985A-4C54-A1F7-306FC8141255}" type="sibTrans" cxnId="{4896691A-61F1-4104-A59E-D2DCAD01AF73}">
      <dgm:prSet/>
      <dgm:spPr/>
      <dgm:t>
        <a:bodyPr/>
        <a:lstStyle/>
        <a:p>
          <a:endParaRPr lang="ru-RU" sz="2000" b="1">
            <a:solidFill>
              <a:srgbClr val="002060"/>
            </a:solidFill>
            <a:latin typeface="Times New Roman" pitchFamily="18" charset="0"/>
            <a:cs typeface="Times New Roman" pitchFamily="18" charset="0"/>
          </a:endParaRPr>
        </a:p>
      </dgm:t>
    </dgm:pt>
    <dgm:pt modelId="{DB5DA4FE-1337-427E-ADF6-24B1BB9CF493}">
      <dgm:prSet custT="1"/>
      <dgm:spPr/>
      <dgm:t>
        <a:bodyPr/>
        <a:lstStyle/>
        <a:p>
          <a:r>
            <a:rPr lang="ru-RU" sz="2000" b="1" i="0" dirty="0" smtClean="0">
              <a:solidFill>
                <a:srgbClr val="002060"/>
              </a:solidFill>
              <a:effectLst/>
              <a:latin typeface="Times New Roman" pitchFamily="18" charset="0"/>
              <a:cs typeface="Times New Roman" pitchFamily="18" charset="0"/>
            </a:rPr>
            <a:t>Кинетический рисунок семьи</a:t>
          </a:r>
          <a:br>
            <a:rPr lang="ru-RU" sz="2000" b="1" i="0" dirty="0" smtClean="0">
              <a:solidFill>
                <a:srgbClr val="002060"/>
              </a:solidFill>
              <a:effectLst/>
              <a:latin typeface="Times New Roman" pitchFamily="18" charset="0"/>
              <a:cs typeface="Times New Roman" pitchFamily="18" charset="0"/>
            </a:rPr>
          </a:br>
          <a:r>
            <a:rPr lang="ru-RU" sz="2000" b="1" i="0" dirty="0" err="1" smtClean="0">
              <a:solidFill>
                <a:srgbClr val="002060"/>
              </a:solidFill>
              <a:effectLst/>
              <a:latin typeface="Times New Roman" pitchFamily="18" charset="0"/>
              <a:cs typeface="Times New Roman" pitchFamily="18" charset="0"/>
            </a:rPr>
            <a:t>Р.Бернс</a:t>
          </a:r>
          <a:r>
            <a:rPr lang="ru-RU" sz="2000" b="1" i="0" dirty="0" smtClean="0">
              <a:solidFill>
                <a:srgbClr val="002060"/>
              </a:solidFill>
              <a:effectLst/>
              <a:latin typeface="Times New Roman" pitchFamily="18" charset="0"/>
              <a:cs typeface="Times New Roman" pitchFamily="18" charset="0"/>
            </a:rPr>
            <a:t>, </a:t>
          </a:r>
          <a:r>
            <a:rPr lang="ru-RU" sz="2000" b="1" i="0" dirty="0" err="1" smtClean="0">
              <a:solidFill>
                <a:srgbClr val="002060"/>
              </a:solidFill>
              <a:effectLst/>
              <a:latin typeface="Times New Roman" pitchFamily="18" charset="0"/>
              <a:cs typeface="Times New Roman" pitchFamily="18" charset="0"/>
            </a:rPr>
            <a:t>С.Кауфман</a:t>
          </a:r>
          <a:r>
            <a:rPr lang="ru-RU" sz="2000" b="1" i="0" dirty="0" smtClean="0">
              <a:solidFill>
                <a:srgbClr val="002060"/>
              </a:solidFill>
              <a:effectLst/>
              <a:latin typeface="Times New Roman" pitchFamily="18" charset="0"/>
              <a:cs typeface="Times New Roman" pitchFamily="18" charset="0"/>
            </a:rPr>
            <a:t> (КРС)</a:t>
          </a:r>
          <a:endParaRPr lang="ru-RU" sz="2000" b="1" dirty="0">
            <a:solidFill>
              <a:srgbClr val="002060"/>
            </a:solidFill>
            <a:latin typeface="Times New Roman" pitchFamily="18" charset="0"/>
            <a:cs typeface="Times New Roman" pitchFamily="18" charset="0"/>
          </a:endParaRPr>
        </a:p>
      </dgm:t>
    </dgm:pt>
    <dgm:pt modelId="{D4D8DECD-72CE-433D-B8D6-6E3D546EDEE4}" type="parTrans" cxnId="{071ABF2F-71B9-48A0-ADBC-BD0A5A5201FA}">
      <dgm:prSet/>
      <dgm:spPr/>
      <dgm:t>
        <a:bodyPr/>
        <a:lstStyle/>
        <a:p>
          <a:endParaRPr lang="ru-RU" sz="2000" b="1">
            <a:solidFill>
              <a:srgbClr val="002060"/>
            </a:solidFill>
            <a:latin typeface="Times New Roman" pitchFamily="18" charset="0"/>
            <a:cs typeface="Times New Roman" pitchFamily="18" charset="0"/>
          </a:endParaRPr>
        </a:p>
      </dgm:t>
    </dgm:pt>
    <dgm:pt modelId="{AD1BB6AD-EFEC-4B82-A54D-C26E5215F648}" type="sibTrans" cxnId="{071ABF2F-71B9-48A0-ADBC-BD0A5A5201FA}">
      <dgm:prSet/>
      <dgm:spPr/>
      <dgm:t>
        <a:bodyPr/>
        <a:lstStyle/>
        <a:p>
          <a:endParaRPr lang="ru-RU" sz="2000" b="1">
            <a:solidFill>
              <a:srgbClr val="002060"/>
            </a:solidFill>
            <a:latin typeface="Times New Roman" pitchFamily="18" charset="0"/>
            <a:cs typeface="Times New Roman" pitchFamily="18" charset="0"/>
          </a:endParaRPr>
        </a:p>
      </dgm:t>
    </dgm:pt>
    <dgm:pt modelId="{172AC08E-DBE8-4FA4-8708-FC1DBB708A01}">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2000" b="1" dirty="0" smtClean="0">
              <a:solidFill>
                <a:srgbClr val="002060"/>
              </a:solidFill>
              <a:latin typeface="Times New Roman" pitchFamily="18" charset="0"/>
              <a:cs typeface="Times New Roman" pitchFamily="18" charset="0"/>
            </a:rPr>
            <a:t>Проба на совместную деятельность </a:t>
          </a:r>
        </a:p>
        <a:p>
          <a:pPr marL="0" marR="0" indent="0" defTabSz="914400" eaLnBrk="1" fontAlgn="auto" latinLnBrk="0" hangingPunct="1">
            <a:lnSpc>
              <a:spcPct val="100000"/>
            </a:lnSpc>
            <a:spcBef>
              <a:spcPts val="0"/>
            </a:spcBef>
            <a:spcAft>
              <a:spcPts val="0"/>
            </a:spcAft>
            <a:buClrTx/>
            <a:buSzTx/>
            <a:buFontTx/>
            <a:buNone/>
            <a:tabLst/>
            <a:defRPr/>
          </a:pPr>
          <a:r>
            <a:rPr lang="ru-RU" sz="2000" b="1" dirty="0" smtClean="0">
              <a:solidFill>
                <a:srgbClr val="002060"/>
              </a:solidFill>
              <a:latin typeface="Times New Roman" pitchFamily="18" charset="0"/>
              <a:cs typeface="Times New Roman" pitchFamily="18" charset="0"/>
            </a:rPr>
            <a:t>(методика «Архитектор – строитель » </a:t>
          </a:r>
        </a:p>
        <a:p>
          <a:pPr defTabSz="711200">
            <a:lnSpc>
              <a:spcPct val="90000"/>
            </a:lnSpc>
            <a:spcBef>
              <a:spcPct val="0"/>
            </a:spcBef>
            <a:spcAft>
              <a:spcPct val="35000"/>
            </a:spcAft>
          </a:pPr>
          <a:endParaRPr lang="ru-RU" sz="2000" b="1" dirty="0">
            <a:solidFill>
              <a:srgbClr val="002060"/>
            </a:solidFill>
            <a:latin typeface="Times New Roman" pitchFamily="18" charset="0"/>
            <a:cs typeface="Times New Roman" pitchFamily="18" charset="0"/>
          </a:endParaRPr>
        </a:p>
      </dgm:t>
    </dgm:pt>
    <dgm:pt modelId="{02957134-A32F-42E0-9077-61F77B9099CC}" type="parTrans" cxnId="{C620FE07-A6BD-42A3-A299-20674BF4698C}">
      <dgm:prSet/>
      <dgm:spPr/>
      <dgm:t>
        <a:bodyPr/>
        <a:lstStyle/>
        <a:p>
          <a:endParaRPr lang="ru-RU" sz="2000" b="1">
            <a:solidFill>
              <a:srgbClr val="002060"/>
            </a:solidFill>
            <a:latin typeface="Times New Roman" pitchFamily="18" charset="0"/>
            <a:cs typeface="Times New Roman" pitchFamily="18" charset="0"/>
          </a:endParaRPr>
        </a:p>
      </dgm:t>
    </dgm:pt>
    <dgm:pt modelId="{C50375E1-972C-4E99-A6C6-CC8F8DBAFCF1}" type="sibTrans" cxnId="{C620FE07-A6BD-42A3-A299-20674BF4698C}">
      <dgm:prSet/>
      <dgm:spPr/>
      <dgm:t>
        <a:bodyPr/>
        <a:lstStyle/>
        <a:p>
          <a:endParaRPr lang="ru-RU" sz="2000" b="1">
            <a:solidFill>
              <a:srgbClr val="002060"/>
            </a:solidFill>
            <a:latin typeface="Times New Roman" pitchFamily="18" charset="0"/>
            <a:cs typeface="Times New Roman" pitchFamily="18" charset="0"/>
          </a:endParaRPr>
        </a:p>
      </dgm:t>
    </dgm:pt>
    <dgm:pt modelId="{048E8847-4729-459E-BEF6-F2DA1B73EEB8}" type="pres">
      <dgm:prSet presAssocID="{BC17A502-32B7-4A9A-B796-60D15F20C0B1}" presName="linear" presStyleCnt="0">
        <dgm:presLayoutVars>
          <dgm:dir/>
          <dgm:animLvl val="lvl"/>
          <dgm:resizeHandles val="exact"/>
        </dgm:presLayoutVars>
      </dgm:prSet>
      <dgm:spPr/>
    </dgm:pt>
    <dgm:pt modelId="{D669ABDA-6DCF-498F-91E3-31F1B570248E}" type="pres">
      <dgm:prSet presAssocID="{5FD04204-9F76-480E-8FAE-803A73303660}" presName="parentLin" presStyleCnt="0"/>
      <dgm:spPr/>
    </dgm:pt>
    <dgm:pt modelId="{86F89F8C-A525-4B5C-81CB-DF043AD3D74A}" type="pres">
      <dgm:prSet presAssocID="{5FD04204-9F76-480E-8FAE-803A73303660}" presName="parentLeftMargin" presStyleLbl="node1" presStyleIdx="0" presStyleCnt="4"/>
      <dgm:spPr/>
    </dgm:pt>
    <dgm:pt modelId="{F8B144C0-E883-4048-BCA7-0DBEEFEFCCA0}" type="pres">
      <dgm:prSet presAssocID="{5FD04204-9F76-480E-8FAE-803A73303660}" presName="parentText" presStyleLbl="node1" presStyleIdx="0" presStyleCnt="4" custScaleX="136815" custScaleY="279516" custLinFactNeighborX="3068" custLinFactNeighborY="504">
        <dgm:presLayoutVars>
          <dgm:chMax val="0"/>
          <dgm:bulletEnabled val="1"/>
        </dgm:presLayoutVars>
      </dgm:prSet>
      <dgm:spPr/>
      <dgm:t>
        <a:bodyPr/>
        <a:lstStyle/>
        <a:p>
          <a:endParaRPr lang="ru-RU"/>
        </a:p>
      </dgm:t>
    </dgm:pt>
    <dgm:pt modelId="{CB42AC5A-CF9B-4F66-B3C0-729299B822F1}" type="pres">
      <dgm:prSet presAssocID="{5FD04204-9F76-480E-8FAE-803A73303660}" presName="negativeSpace" presStyleCnt="0"/>
      <dgm:spPr/>
    </dgm:pt>
    <dgm:pt modelId="{107FB187-F32E-4BD1-B636-1DD74CC01387}" type="pres">
      <dgm:prSet presAssocID="{5FD04204-9F76-480E-8FAE-803A73303660}" presName="childText" presStyleLbl="conFgAcc1" presStyleIdx="0" presStyleCnt="4">
        <dgm:presLayoutVars>
          <dgm:bulletEnabled val="1"/>
        </dgm:presLayoutVars>
      </dgm:prSet>
      <dgm:spPr/>
    </dgm:pt>
    <dgm:pt modelId="{F8CA6DFB-E5E8-45F4-9333-C6DBA5CFF3D3}" type="pres">
      <dgm:prSet presAssocID="{6CF6511C-DB3B-41DF-BC06-1673DADE422C}" presName="spaceBetweenRectangles" presStyleCnt="0"/>
      <dgm:spPr/>
    </dgm:pt>
    <dgm:pt modelId="{830913E0-B768-4496-A6FC-EA342F554E74}" type="pres">
      <dgm:prSet presAssocID="{A745D034-6F8C-42F1-BA9D-6FFCA0785766}" presName="parentLin" presStyleCnt="0"/>
      <dgm:spPr/>
    </dgm:pt>
    <dgm:pt modelId="{1BB02803-8333-40F3-AFA9-279002EDB2D8}" type="pres">
      <dgm:prSet presAssocID="{A745D034-6F8C-42F1-BA9D-6FFCA0785766}" presName="parentLeftMargin" presStyleLbl="node1" presStyleIdx="0" presStyleCnt="4"/>
      <dgm:spPr/>
    </dgm:pt>
    <dgm:pt modelId="{828514C1-CB00-4780-93D6-9882C31F9D0E}" type="pres">
      <dgm:prSet presAssocID="{A745D034-6F8C-42F1-BA9D-6FFCA0785766}" presName="parentText" presStyleLbl="node1" presStyleIdx="1" presStyleCnt="4" custScaleX="142857" custScaleY="280541">
        <dgm:presLayoutVars>
          <dgm:chMax val="0"/>
          <dgm:bulletEnabled val="1"/>
        </dgm:presLayoutVars>
      </dgm:prSet>
      <dgm:spPr/>
      <dgm:t>
        <a:bodyPr/>
        <a:lstStyle/>
        <a:p>
          <a:endParaRPr lang="ru-RU"/>
        </a:p>
      </dgm:t>
    </dgm:pt>
    <dgm:pt modelId="{790359B7-A19E-403B-B504-C5B283E0214E}" type="pres">
      <dgm:prSet presAssocID="{A745D034-6F8C-42F1-BA9D-6FFCA0785766}" presName="negativeSpace" presStyleCnt="0"/>
      <dgm:spPr/>
    </dgm:pt>
    <dgm:pt modelId="{818DB20E-639F-45AE-BA91-8FF25F4517EE}" type="pres">
      <dgm:prSet presAssocID="{A745D034-6F8C-42F1-BA9D-6FFCA0785766}" presName="childText" presStyleLbl="conFgAcc1" presStyleIdx="1" presStyleCnt="4">
        <dgm:presLayoutVars>
          <dgm:bulletEnabled val="1"/>
        </dgm:presLayoutVars>
      </dgm:prSet>
      <dgm:spPr/>
    </dgm:pt>
    <dgm:pt modelId="{CB0C3124-B4EE-49D0-B6A6-326780BE9B29}" type="pres">
      <dgm:prSet presAssocID="{DB14F590-985A-4C54-A1F7-306FC8141255}" presName="spaceBetweenRectangles" presStyleCnt="0"/>
      <dgm:spPr/>
    </dgm:pt>
    <dgm:pt modelId="{6AC45E93-FD5C-4FAC-A652-AEF6880D3906}" type="pres">
      <dgm:prSet presAssocID="{DB5DA4FE-1337-427E-ADF6-24B1BB9CF493}" presName="parentLin" presStyleCnt="0"/>
      <dgm:spPr/>
    </dgm:pt>
    <dgm:pt modelId="{689AFADD-A6CB-417E-AB8E-3E269B8BD17B}" type="pres">
      <dgm:prSet presAssocID="{DB5DA4FE-1337-427E-ADF6-24B1BB9CF493}" presName="parentLeftMargin" presStyleLbl="node1" presStyleIdx="1" presStyleCnt="4"/>
      <dgm:spPr/>
    </dgm:pt>
    <dgm:pt modelId="{CF80C696-CC83-496C-AC4B-092E5EA7058D}" type="pres">
      <dgm:prSet presAssocID="{DB5DA4FE-1337-427E-ADF6-24B1BB9CF493}" presName="parentText" presStyleLbl="node1" presStyleIdx="2" presStyleCnt="4" custScaleX="142857" custScaleY="280543">
        <dgm:presLayoutVars>
          <dgm:chMax val="0"/>
          <dgm:bulletEnabled val="1"/>
        </dgm:presLayoutVars>
      </dgm:prSet>
      <dgm:spPr/>
      <dgm:t>
        <a:bodyPr/>
        <a:lstStyle/>
        <a:p>
          <a:endParaRPr lang="ru-RU"/>
        </a:p>
      </dgm:t>
    </dgm:pt>
    <dgm:pt modelId="{F12C4D82-4D50-4031-9B52-6F9EB90F566F}" type="pres">
      <dgm:prSet presAssocID="{DB5DA4FE-1337-427E-ADF6-24B1BB9CF493}" presName="negativeSpace" presStyleCnt="0"/>
      <dgm:spPr/>
    </dgm:pt>
    <dgm:pt modelId="{3621A8E5-C2DF-4550-ABAA-3B35D06E9754}" type="pres">
      <dgm:prSet presAssocID="{DB5DA4FE-1337-427E-ADF6-24B1BB9CF493}" presName="childText" presStyleLbl="conFgAcc1" presStyleIdx="2" presStyleCnt="4">
        <dgm:presLayoutVars>
          <dgm:bulletEnabled val="1"/>
        </dgm:presLayoutVars>
      </dgm:prSet>
      <dgm:spPr/>
    </dgm:pt>
    <dgm:pt modelId="{76512A09-9C18-4A3C-83A8-D381F6B239CC}" type="pres">
      <dgm:prSet presAssocID="{AD1BB6AD-EFEC-4B82-A54D-C26E5215F648}" presName="spaceBetweenRectangles" presStyleCnt="0"/>
      <dgm:spPr/>
    </dgm:pt>
    <dgm:pt modelId="{813250D2-3E01-42BD-8810-F0EB35493931}" type="pres">
      <dgm:prSet presAssocID="{172AC08E-DBE8-4FA4-8708-FC1DBB708A01}" presName="parentLin" presStyleCnt="0"/>
      <dgm:spPr/>
    </dgm:pt>
    <dgm:pt modelId="{AE76F245-2E92-4630-8941-EF8715437AD7}" type="pres">
      <dgm:prSet presAssocID="{172AC08E-DBE8-4FA4-8708-FC1DBB708A01}" presName="parentLeftMargin" presStyleLbl="node1" presStyleIdx="2" presStyleCnt="4"/>
      <dgm:spPr/>
    </dgm:pt>
    <dgm:pt modelId="{AE721B1B-A49F-40E1-B733-A77E7C25BA0D}" type="pres">
      <dgm:prSet presAssocID="{172AC08E-DBE8-4FA4-8708-FC1DBB708A01}" presName="parentText" presStyleLbl="node1" presStyleIdx="3" presStyleCnt="4" custScaleX="142997" custScaleY="253438">
        <dgm:presLayoutVars>
          <dgm:chMax val="0"/>
          <dgm:bulletEnabled val="1"/>
        </dgm:presLayoutVars>
      </dgm:prSet>
      <dgm:spPr/>
    </dgm:pt>
    <dgm:pt modelId="{D6A65A75-47A2-4AFB-8C6B-8A015A101847}" type="pres">
      <dgm:prSet presAssocID="{172AC08E-DBE8-4FA4-8708-FC1DBB708A01}" presName="negativeSpace" presStyleCnt="0"/>
      <dgm:spPr/>
    </dgm:pt>
    <dgm:pt modelId="{43762855-C5DF-46D1-943C-6C040B9F6084}" type="pres">
      <dgm:prSet presAssocID="{172AC08E-DBE8-4FA4-8708-FC1DBB708A01}" presName="childText" presStyleLbl="conFgAcc1" presStyleIdx="3" presStyleCnt="4" custLinFactNeighborY="63715">
        <dgm:presLayoutVars>
          <dgm:bulletEnabled val="1"/>
        </dgm:presLayoutVars>
      </dgm:prSet>
      <dgm:spPr/>
    </dgm:pt>
  </dgm:ptLst>
  <dgm:cxnLst>
    <dgm:cxn modelId="{071ABF2F-71B9-48A0-ADBC-BD0A5A5201FA}" srcId="{BC17A502-32B7-4A9A-B796-60D15F20C0B1}" destId="{DB5DA4FE-1337-427E-ADF6-24B1BB9CF493}" srcOrd="2" destOrd="0" parTransId="{D4D8DECD-72CE-433D-B8D6-6E3D546EDEE4}" sibTransId="{AD1BB6AD-EFEC-4B82-A54D-C26E5215F648}"/>
    <dgm:cxn modelId="{3477962A-0D07-44A0-970D-EEA261834A2F}" type="presOf" srcId="{5FD04204-9F76-480E-8FAE-803A73303660}" destId="{86F89F8C-A525-4B5C-81CB-DF043AD3D74A}" srcOrd="0" destOrd="0" presId="urn:microsoft.com/office/officeart/2005/8/layout/list1"/>
    <dgm:cxn modelId="{4896691A-61F1-4104-A59E-D2DCAD01AF73}" srcId="{BC17A502-32B7-4A9A-B796-60D15F20C0B1}" destId="{A745D034-6F8C-42F1-BA9D-6FFCA0785766}" srcOrd="1" destOrd="0" parTransId="{4F2AEC86-EC26-4276-9A32-CAEC8E9A7ADB}" sibTransId="{DB14F590-985A-4C54-A1F7-306FC8141255}"/>
    <dgm:cxn modelId="{C620FE07-A6BD-42A3-A299-20674BF4698C}" srcId="{BC17A502-32B7-4A9A-B796-60D15F20C0B1}" destId="{172AC08E-DBE8-4FA4-8708-FC1DBB708A01}" srcOrd="3" destOrd="0" parTransId="{02957134-A32F-42E0-9077-61F77B9099CC}" sibTransId="{C50375E1-972C-4E99-A6C6-CC8F8DBAFCF1}"/>
    <dgm:cxn modelId="{AD44AE21-2C13-4BC3-9E2C-7B003CC5C0E6}" type="presOf" srcId="{A745D034-6F8C-42F1-BA9D-6FFCA0785766}" destId="{1BB02803-8333-40F3-AFA9-279002EDB2D8}" srcOrd="0" destOrd="0" presId="urn:microsoft.com/office/officeart/2005/8/layout/list1"/>
    <dgm:cxn modelId="{AC0D93AA-1F65-4B9E-BCF9-75CD82573473}" type="presOf" srcId="{BC17A502-32B7-4A9A-B796-60D15F20C0B1}" destId="{048E8847-4729-459E-BEF6-F2DA1B73EEB8}" srcOrd="0" destOrd="0" presId="urn:microsoft.com/office/officeart/2005/8/layout/list1"/>
    <dgm:cxn modelId="{97806A4D-3FC8-4D97-84BF-FB15ECF59557}" type="presOf" srcId="{5FD04204-9F76-480E-8FAE-803A73303660}" destId="{F8B144C0-E883-4048-BCA7-0DBEEFEFCCA0}" srcOrd="1" destOrd="0" presId="urn:microsoft.com/office/officeart/2005/8/layout/list1"/>
    <dgm:cxn modelId="{DE582FCB-2296-4B85-B027-2DFE8745A012}" srcId="{BC17A502-32B7-4A9A-B796-60D15F20C0B1}" destId="{5FD04204-9F76-480E-8FAE-803A73303660}" srcOrd="0" destOrd="0" parTransId="{BC5A60BC-2A7C-4333-827D-E7CFFA87EF7D}" sibTransId="{6CF6511C-DB3B-41DF-BC06-1673DADE422C}"/>
    <dgm:cxn modelId="{268DB179-FBDD-42C9-8678-948F49296B8D}" type="presOf" srcId="{DB5DA4FE-1337-427E-ADF6-24B1BB9CF493}" destId="{689AFADD-A6CB-417E-AB8E-3E269B8BD17B}" srcOrd="0" destOrd="0" presId="urn:microsoft.com/office/officeart/2005/8/layout/list1"/>
    <dgm:cxn modelId="{B479AFCC-1B2B-4D52-9C4F-235D3316F5C4}" type="presOf" srcId="{172AC08E-DBE8-4FA4-8708-FC1DBB708A01}" destId="{AE76F245-2E92-4630-8941-EF8715437AD7}" srcOrd="0" destOrd="0" presId="urn:microsoft.com/office/officeart/2005/8/layout/list1"/>
    <dgm:cxn modelId="{AA483D0D-AB07-47FF-BF9E-0E65ECE7A0E3}" type="presOf" srcId="{A745D034-6F8C-42F1-BA9D-6FFCA0785766}" destId="{828514C1-CB00-4780-93D6-9882C31F9D0E}" srcOrd="1" destOrd="0" presId="urn:microsoft.com/office/officeart/2005/8/layout/list1"/>
    <dgm:cxn modelId="{DC8700DE-3121-44C4-A61A-C8142B482081}" type="presOf" srcId="{172AC08E-DBE8-4FA4-8708-FC1DBB708A01}" destId="{AE721B1B-A49F-40E1-B733-A77E7C25BA0D}" srcOrd="1" destOrd="0" presId="urn:microsoft.com/office/officeart/2005/8/layout/list1"/>
    <dgm:cxn modelId="{3BB4B921-0855-46F2-B315-96DFB8743CDC}" type="presOf" srcId="{DB5DA4FE-1337-427E-ADF6-24B1BB9CF493}" destId="{CF80C696-CC83-496C-AC4B-092E5EA7058D}" srcOrd="1" destOrd="0" presId="urn:microsoft.com/office/officeart/2005/8/layout/list1"/>
    <dgm:cxn modelId="{FDE7D667-FCEF-4224-9704-B036CFDE9ADB}" type="presParOf" srcId="{048E8847-4729-459E-BEF6-F2DA1B73EEB8}" destId="{D669ABDA-6DCF-498F-91E3-31F1B570248E}" srcOrd="0" destOrd="0" presId="urn:microsoft.com/office/officeart/2005/8/layout/list1"/>
    <dgm:cxn modelId="{3DEE8C30-ABAB-4294-B26C-A7D83536457E}" type="presParOf" srcId="{D669ABDA-6DCF-498F-91E3-31F1B570248E}" destId="{86F89F8C-A525-4B5C-81CB-DF043AD3D74A}" srcOrd="0" destOrd="0" presId="urn:microsoft.com/office/officeart/2005/8/layout/list1"/>
    <dgm:cxn modelId="{DEE12D68-F5FD-4762-8860-C261ECB7E9FE}" type="presParOf" srcId="{D669ABDA-6DCF-498F-91E3-31F1B570248E}" destId="{F8B144C0-E883-4048-BCA7-0DBEEFEFCCA0}" srcOrd="1" destOrd="0" presId="urn:microsoft.com/office/officeart/2005/8/layout/list1"/>
    <dgm:cxn modelId="{246DF929-DF89-48A5-B085-42B06EAC0A18}" type="presParOf" srcId="{048E8847-4729-459E-BEF6-F2DA1B73EEB8}" destId="{CB42AC5A-CF9B-4F66-B3C0-729299B822F1}" srcOrd="1" destOrd="0" presId="urn:microsoft.com/office/officeart/2005/8/layout/list1"/>
    <dgm:cxn modelId="{C34C80F5-5A4C-401F-9C44-9FD4010AC77B}" type="presParOf" srcId="{048E8847-4729-459E-BEF6-F2DA1B73EEB8}" destId="{107FB187-F32E-4BD1-B636-1DD74CC01387}" srcOrd="2" destOrd="0" presId="urn:microsoft.com/office/officeart/2005/8/layout/list1"/>
    <dgm:cxn modelId="{67DE66EB-CD54-45E8-B0A5-97188A69CE78}" type="presParOf" srcId="{048E8847-4729-459E-BEF6-F2DA1B73EEB8}" destId="{F8CA6DFB-E5E8-45F4-9333-C6DBA5CFF3D3}" srcOrd="3" destOrd="0" presId="urn:microsoft.com/office/officeart/2005/8/layout/list1"/>
    <dgm:cxn modelId="{9C420DDF-2A29-4021-9226-5A17BCE5A4B4}" type="presParOf" srcId="{048E8847-4729-459E-BEF6-F2DA1B73EEB8}" destId="{830913E0-B768-4496-A6FC-EA342F554E74}" srcOrd="4" destOrd="0" presId="urn:microsoft.com/office/officeart/2005/8/layout/list1"/>
    <dgm:cxn modelId="{7C965597-DE5F-4B78-915F-55CA7E4DF4B3}" type="presParOf" srcId="{830913E0-B768-4496-A6FC-EA342F554E74}" destId="{1BB02803-8333-40F3-AFA9-279002EDB2D8}" srcOrd="0" destOrd="0" presId="urn:microsoft.com/office/officeart/2005/8/layout/list1"/>
    <dgm:cxn modelId="{76DF68C8-1C8A-42FE-A828-C7DCA432272D}" type="presParOf" srcId="{830913E0-B768-4496-A6FC-EA342F554E74}" destId="{828514C1-CB00-4780-93D6-9882C31F9D0E}" srcOrd="1" destOrd="0" presId="urn:microsoft.com/office/officeart/2005/8/layout/list1"/>
    <dgm:cxn modelId="{B6213997-C2A9-435F-AFA4-AC509D5A87EF}" type="presParOf" srcId="{048E8847-4729-459E-BEF6-F2DA1B73EEB8}" destId="{790359B7-A19E-403B-B504-C5B283E0214E}" srcOrd="5" destOrd="0" presId="urn:microsoft.com/office/officeart/2005/8/layout/list1"/>
    <dgm:cxn modelId="{DA521526-F2CB-4737-8DF0-77CB590DDF0F}" type="presParOf" srcId="{048E8847-4729-459E-BEF6-F2DA1B73EEB8}" destId="{818DB20E-639F-45AE-BA91-8FF25F4517EE}" srcOrd="6" destOrd="0" presId="urn:microsoft.com/office/officeart/2005/8/layout/list1"/>
    <dgm:cxn modelId="{EBCDCC75-CD08-407D-82B4-C7BDD5B0DDCA}" type="presParOf" srcId="{048E8847-4729-459E-BEF6-F2DA1B73EEB8}" destId="{CB0C3124-B4EE-49D0-B6A6-326780BE9B29}" srcOrd="7" destOrd="0" presId="urn:microsoft.com/office/officeart/2005/8/layout/list1"/>
    <dgm:cxn modelId="{DA4AFE9C-4B4D-4C27-AD11-D830ED0F78A4}" type="presParOf" srcId="{048E8847-4729-459E-BEF6-F2DA1B73EEB8}" destId="{6AC45E93-FD5C-4FAC-A652-AEF6880D3906}" srcOrd="8" destOrd="0" presId="urn:microsoft.com/office/officeart/2005/8/layout/list1"/>
    <dgm:cxn modelId="{00B8682F-EFCE-4BD2-B691-3BD73035C6D8}" type="presParOf" srcId="{6AC45E93-FD5C-4FAC-A652-AEF6880D3906}" destId="{689AFADD-A6CB-417E-AB8E-3E269B8BD17B}" srcOrd="0" destOrd="0" presId="urn:microsoft.com/office/officeart/2005/8/layout/list1"/>
    <dgm:cxn modelId="{857A90AA-5BC3-4127-B31E-5AAF618565B7}" type="presParOf" srcId="{6AC45E93-FD5C-4FAC-A652-AEF6880D3906}" destId="{CF80C696-CC83-496C-AC4B-092E5EA7058D}" srcOrd="1" destOrd="0" presId="urn:microsoft.com/office/officeart/2005/8/layout/list1"/>
    <dgm:cxn modelId="{07062BBD-A287-44E8-9FFA-9B19CF9DD73D}" type="presParOf" srcId="{048E8847-4729-459E-BEF6-F2DA1B73EEB8}" destId="{F12C4D82-4D50-4031-9B52-6F9EB90F566F}" srcOrd="9" destOrd="0" presId="urn:microsoft.com/office/officeart/2005/8/layout/list1"/>
    <dgm:cxn modelId="{398D8572-B4D6-46FD-9739-3BBB4A2BECEB}" type="presParOf" srcId="{048E8847-4729-459E-BEF6-F2DA1B73EEB8}" destId="{3621A8E5-C2DF-4550-ABAA-3B35D06E9754}" srcOrd="10" destOrd="0" presId="urn:microsoft.com/office/officeart/2005/8/layout/list1"/>
    <dgm:cxn modelId="{FC3F50CD-E4FF-4D7F-A381-4481343AB3C4}" type="presParOf" srcId="{048E8847-4729-459E-BEF6-F2DA1B73EEB8}" destId="{76512A09-9C18-4A3C-83A8-D381F6B239CC}" srcOrd="11" destOrd="0" presId="urn:microsoft.com/office/officeart/2005/8/layout/list1"/>
    <dgm:cxn modelId="{9B4DC82E-D99C-415C-9A72-68A99B0058B9}" type="presParOf" srcId="{048E8847-4729-459E-BEF6-F2DA1B73EEB8}" destId="{813250D2-3E01-42BD-8810-F0EB35493931}" srcOrd="12" destOrd="0" presId="urn:microsoft.com/office/officeart/2005/8/layout/list1"/>
    <dgm:cxn modelId="{B6F42B1C-1D92-43E3-B83E-8B0588902F0B}" type="presParOf" srcId="{813250D2-3E01-42BD-8810-F0EB35493931}" destId="{AE76F245-2E92-4630-8941-EF8715437AD7}" srcOrd="0" destOrd="0" presId="urn:microsoft.com/office/officeart/2005/8/layout/list1"/>
    <dgm:cxn modelId="{35AFF422-922A-465A-B2CF-A7BEBB426E35}" type="presParOf" srcId="{813250D2-3E01-42BD-8810-F0EB35493931}" destId="{AE721B1B-A49F-40E1-B733-A77E7C25BA0D}" srcOrd="1" destOrd="0" presId="urn:microsoft.com/office/officeart/2005/8/layout/list1"/>
    <dgm:cxn modelId="{50E21052-0233-4151-8E7C-46B01BA75D1D}" type="presParOf" srcId="{048E8847-4729-459E-BEF6-F2DA1B73EEB8}" destId="{D6A65A75-47A2-4AFB-8C6B-8A015A101847}" srcOrd="13" destOrd="0" presId="urn:microsoft.com/office/officeart/2005/8/layout/list1"/>
    <dgm:cxn modelId="{9EFD39ED-8F7E-4CBF-9F09-8ED0A539E910}" type="presParOf" srcId="{048E8847-4729-459E-BEF6-F2DA1B73EEB8}" destId="{43762855-C5DF-46D1-943C-6C040B9F6084}" srcOrd="14"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6C3FAE4-C4DF-4318-B1E2-E18001E29723}" type="doc">
      <dgm:prSet loTypeId="urn:microsoft.com/office/officeart/2005/8/layout/arrow5" loCatId="relationship" qsTypeId="urn:microsoft.com/office/officeart/2005/8/quickstyle/simple2" qsCatId="simple" csTypeId="urn:microsoft.com/office/officeart/2005/8/colors/colorful3" csCatId="colorful" phldr="1"/>
      <dgm:spPr/>
      <dgm:t>
        <a:bodyPr/>
        <a:lstStyle/>
        <a:p>
          <a:endParaRPr lang="ru-RU"/>
        </a:p>
      </dgm:t>
    </dgm:pt>
    <dgm:pt modelId="{96C3455F-664D-448F-9AFD-05CEEB721B89}">
      <dgm:prSet phldrT="[Текст]" custT="1"/>
      <dgm:spPr/>
      <dgm:t>
        <a:bodyPr/>
        <a:lstStyle/>
        <a:p>
          <a:pPr algn="just">
            <a:lnSpc>
              <a:spcPct val="100000"/>
            </a:lnSpc>
            <a:spcAft>
              <a:spcPts val="0"/>
            </a:spcAft>
          </a:pPr>
          <a:r>
            <a:rPr lang="ru-RU" sz="2800" b="1" dirty="0" smtClean="0">
              <a:solidFill>
                <a:srgbClr val="002060"/>
              </a:solidFill>
              <a:latin typeface="Cambria" panose="02040503050406030204" pitchFamily="18" charset="0"/>
            </a:rPr>
            <a:t>Когнитивные компоненты:</a:t>
          </a:r>
        </a:p>
        <a:p>
          <a:pPr algn="just">
            <a:lnSpc>
              <a:spcPct val="100000"/>
            </a:lnSpc>
            <a:spcAft>
              <a:spcPts val="0"/>
            </a:spcAft>
          </a:pPr>
          <a:r>
            <a:rPr lang="ru-RU" sz="2000" b="1" dirty="0" smtClean="0">
              <a:solidFill>
                <a:srgbClr val="002060"/>
              </a:solidFill>
              <a:latin typeface="Cambria" panose="02040503050406030204" pitchFamily="18" charset="0"/>
            </a:rPr>
            <a:t>ролевое распределение, целенаправленность руководства, ориентация на действия партнера, контроль, оценивания, особенности принятия руководства  </a:t>
          </a:r>
          <a:endParaRPr lang="ru-RU" sz="2000" b="1" dirty="0">
            <a:solidFill>
              <a:srgbClr val="002060"/>
            </a:solidFill>
            <a:latin typeface="Cambria" panose="02040503050406030204" pitchFamily="18" charset="0"/>
          </a:endParaRPr>
        </a:p>
      </dgm:t>
    </dgm:pt>
    <dgm:pt modelId="{76B50AC8-4C97-4F1E-887F-FB50FE41014B}" type="parTrans" cxnId="{616DF237-FED1-4F4D-912E-12445BDF5BFC}">
      <dgm:prSet/>
      <dgm:spPr/>
      <dgm:t>
        <a:bodyPr/>
        <a:lstStyle/>
        <a:p>
          <a:endParaRPr lang="ru-RU"/>
        </a:p>
      </dgm:t>
    </dgm:pt>
    <dgm:pt modelId="{F4E4EDFD-F924-4B65-B529-447FFDE84E2B}" type="sibTrans" cxnId="{616DF237-FED1-4F4D-912E-12445BDF5BFC}">
      <dgm:prSet/>
      <dgm:spPr/>
      <dgm:t>
        <a:bodyPr/>
        <a:lstStyle/>
        <a:p>
          <a:endParaRPr lang="ru-RU"/>
        </a:p>
      </dgm:t>
    </dgm:pt>
    <dgm:pt modelId="{9FCBFC98-A298-41E2-B721-DFC106671BBD}">
      <dgm:prSet phldrT="[Текст]" custT="1"/>
      <dgm:spPr/>
      <dgm:t>
        <a:bodyPr/>
        <a:lstStyle/>
        <a:p>
          <a:pPr marL="0" indent="0" algn="l">
            <a:tabLst>
              <a:tab pos="2773363" algn="l"/>
            </a:tabLst>
          </a:pPr>
          <a:r>
            <a:rPr lang="ru-RU" sz="2800" dirty="0" smtClean="0">
              <a:latin typeface="Cambria" panose="02040503050406030204" pitchFamily="18" charset="0"/>
            </a:rPr>
            <a:t>Эмоциональные компоненты: </a:t>
          </a:r>
          <a:r>
            <a:rPr lang="ru-RU" sz="2000" dirty="0" smtClean="0">
              <a:latin typeface="Cambria" panose="02040503050406030204" pitchFamily="18" charset="0"/>
            </a:rPr>
            <a:t>взаимодействие, дистанция при взаимодействии, эмоциональное принятие-отвержение, отношение защиты-обвинения, эмоциональные проявления</a:t>
          </a:r>
          <a:endParaRPr lang="ru-RU" sz="2000" dirty="0">
            <a:latin typeface="Cambria" panose="02040503050406030204" pitchFamily="18" charset="0"/>
          </a:endParaRPr>
        </a:p>
      </dgm:t>
    </dgm:pt>
    <dgm:pt modelId="{E0E42125-EA39-4A2C-B8E5-DA28AC15F754}" type="parTrans" cxnId="{7B2D5591-3FDB-4907-87C6-B8EC8C17D7ED}">
      <dgm:prSet/>
      <dgm:spPr/>
      <dgm:t>
        <a:bodyPr/>
        <a:lstStyle/>
        <a:p>
          <a:endParaRPr lang="ru-RU"/>
        </a:p>
      </dgm:t>
    </dgm:pt>
    <dgm:pt modelId="{08268C52-2981-4142-AB2D-88A07952932C}" type="sibTrans" cxnId="{7B2D5591-3FDB-4907-87C6-B8EC8C17D7ED}">
      <dgm:prSet/>
      <dgm:spPr/>
      <dgm:t>
        <a:bodyPr/>
        <a:lstStyle/>
        <a:p>
          <a:endParaRPr lang="ru-RU"/>
        </a:p>
      </dgm:t>
    </dgm:pt>
    <dgm:pt modelId="{C9412760-97DA-4BD0-8977-7668C7CCD9AB}" type="pres">
      <dgm:prSet presAssocID="{56C3FAE4-C4DF-4318-B1E2-E18001E29723}" presName="diagram" presStyleCnt="0">
        <dgm:presLayoutVars>
          <dgm:dir/>
          <dgm:resizeHandles val="exact"/>
        </dgm:presLayoutVars>
      </dgm:prSet>
      <dgm:spPr/>
      <dgm:t>
        <a:bodyPr/>
        <a:lstStyle/>
        <a:p>
          <a:endParaRPr lang="ru-RU"/>
        </a:p>
      </dgm:t>
    </dgm:pt>
    <dgm:pt modelId="{3BE86470-33D1-4C24-BD42-7121CB613EA0}" type="pres">
      <dgm:prSet presAssocID="{96C3455F-664D-448F-9AFD-05CEEB721B89}" presName="arrow" presStyleLbl="node1" presStyleIdx="0" presStyleCnt="2" custScaleX="139863" custScaleY="99157" custRadScaleRad="83572" custRadScaleInc="50">
        <dgm:presLayoutVars>
          <dgm:bulletEnabled val="1"/>
        </dgm:presLayoutVars>
      </dgm:prSet>
      <dgm:spPr/>
      <dgm:t>
        <a:bodyPr/>
        <a:lstStyle/>
        <a:p>
          <a:endParaRPr lang="ru-RU"/>
        </a:p>
      </dgm:t>
    </dgm:pt>
    <dgm:pt modelId="{342E0D78-DA99-42AF-BA5B-6A0C1E6ED2E9}" type="pres">
      <dgm:prSet presAssocID="{9FCBFC98-A298-41E2-B721-DFC106671BBD}" presName="arrow" presStyleLbl="node1" presStyleIdx="1" presStyleCnt="2" custScaleX="143480" custScaleY="94365" custRadScaleRad="101412" custRadScaleInc="-457">
        <dgm:presLayoutVars>
          <dgm:bulletEnabled val="1"/>
        </dgm:presLayoutVars>
      </dgm:prSet>
      <dgm:spPr/>
      <dgm:t>
        <a:bodyPr/>
        <a:lstStyle/>
        <a:p>
          <a:endParaRPr lang="ru-RU"/>
        </a:p>
      </dgm:t>
    </dgm:pt>
  </dgm:ptLst>
  <dgm:cxnLst>
    <dgm:cxn modelId="{616DF237-FED1-4F4D-912E-12445BDF5BFC}" srcId="{56C3FAE4-C4DF-4318-B1E2-E18001E29723}" destId="{96C3455F-664D-448F-9AFD-05CEEB721B89}" srcOrd="0" destOrd="0" parTransId="{76B50AC8-4C97-4F1E-887F-FB50FE41014B}" sibTransId="{F4E4EDFD-F924-4B65-B529-447FFDE84E2B}"/>
    <dgm:cxn modelId="{A14F47EF-6A39-4960-BE3D-7E7DEF007D82}" type="presOf" srcId="{9FCBFC98-A298-41E2-B721-DFC106671BBD}" destId="{342E0D78-DA99-42AF-BA5B-6A0C1E6ED2E9}" srcOrd="0" destOrd="0" presId="urn:microsoft.com/office/officeart/2005/8/layout/arrow5"/>
    <dgm:cxn modelId="{F7A8C97A-CFA9-4EE0-A57D-1DD0FF4CDC22}" type="presOf" srcId="{56C3FAE4-C4DF-4318-B1E2-E18001E29723}" destId="{C9412760-97DA-4BD0-8977-7668C7CCD9AB}" srcOrd="0" destOrd="0" presId="urn:microsoft.com/office/officeart/2005/8/layout/arrow5"/>
    <dgm:cxn modelId="{7B2D5591-3FDB-4907-87C6-B8EC8C17D7ED}" srcId="{56C3FAE4-C4DF-4318-B1E2-E18001E29723}" destId="{9FCBFC98-A298-41E2-B721-DFC106671BBD}" srcOrd="1" destOrd="0" parTransId="{E0E42125-EA39-4A2C-B8E5-DA28AC15F754}" sibTransId="{08268C52-2981-4142-AB2D-88A07952932C}"/>
    <dgm:cxn modelId="{2A7BCC1D-6D2B-41D9-A07E-19B6A14EB526}" type="presOf" srcId="{96C3455F-664D-448F-9AFD-05CEEB721B89}" destId="{3BE86470-33D1-4C24-BD42-7121CB613EA0}" srcOrd="0" destOrd="0" presId="urn:microsoft.com/office/officeart/2005/8/layout/arrow5"/>
    <dgm:cxn modelId="{ED41913F-A8CC-462C-91E2-FE05C1E1925D}" type="presParOf" srcId="{C9412760-97DA-4BD0-8977-7668C7CCD9AB}" destId="{3BE86470-33D1-4C24-BD42-7121CB613EA0}" srcOrd="0" destOrd="0" presId="urn:microsoft.com/office/officeart/2005/8/layout/arrow5"/>
    <dgm:cxn modelId="{579CFDBA-EE84-4B8A-8A49-37E361D59F9A}" type="presParOf" srcId="{C9412760-97DA-4BD0-8977-7668C7CCD9AB}" destId="{342E0D78-DA99-42AF-BA5B-6A0C1E6ED2E9}" srcOrd="1" destOrd="0" presId="urn:microsoft.com/office/officeart/2005/8/layout/arrow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E8900A6-8B65-4CE9-9561-CB46EF580E2F}" type="doc">
      <dgm:prSet loTypeId="urn:microsoft.com/office/officeart/2008/layout/VerticalCurvedList" loCatId="list" qsTypeId="urn:microsoft.com/office/officeart/2005/8/quickstyle/simple2" qsCatId="simple" csTypeId="urn:microsoft.com/office/officeart/2005/8/colors/colorful1" csCatId="colorful" phldr="1"/>
      <dgm:spPr/>
      <dgm:t>
        <a:bodyPr/>
        <a:lstStyle/>
        <a:p>
          <a:endParaRPr lang="ru-RU"/>
        </a:p>
      </dgm:t>
    </dgm:pt>
    <dgm:pt modelId="{CBE7D57E-0885-4E29-8AA9-6BE0BFC750BF}">
      <dgm:prSet phldrT="[Текст]" custT="1"/>
      <dgm:spPr/>
      <dgm:t>
        <a:bodyPr/>
        <a:lstStyle/>
        <a:p>
          <a:pPr algn="just"/>
          <a:r>
            <a:rPr lang="ru-RU" sz="2300" dirty="0" smtClean="0">
              <a:latin typeface="Cambria" panose="02040503050406030204" pitchFamily="18" charset="0"/>
            </a:rPr>
            <a:t>Используется для профилактики внутрисемейных конфликтов на почве </a:t>
          </a:r>
          <a:r>
            <a:rPr lang="ru-RU" sz="2300" dirty="0" err="1" smtClean="0">
              <a:latin typeface="Cambria" panose="02040503050406030204" pitchFamily="18" charset="0"/>
            </a:rPr>
            <a:t>девиантного</a:t>
          </a:r>
          <a:r>
            <a:rPr lang="ru-RU" sz="2300" dirty="0" smtClean="0">
              <a:latin typeface="Cambria" panose="02040503050406030204" pitchFamily="18" charset="0"/>
            </a:rPr>
            <a:t> поведения ребенка</a:t>
          </a:r>
          <a:endParaRPr lang="ru-RU" sz="2300" dirty="0">
            <a:latin typeface="Cambria" panose="02040503050406030204" pitchFamily="18" charset="0"/>
          </a:endParaRPr>
        </a:p>
      </dgm:t>
    </dgm:pt>
    <dgm:pt modelId="{EB10C39E-75B2-4D99-8FBF-C0DE45EEB531}" type="parTrans" cxnId="{B32F631D-AC4A-42E9-9A7A-261F83BF60A2}">
      <dgm:prSet/>
      <dgm:spPr/>
      <dgm:t>
        <a:bodyPr/>
        <a:lstStyle/>
        <a:p>
          <a:endParaRPr lang="ru-RU"/>
        </a:p>
      </dgm:t>
    </dgm:pt>
    <dgm:pt modelId="{AFBBD030-B033-47A4-9724-26ECF2B0F4AE}" type="sibTrans" cxnId="{B32F631D-AC4A-42E9-9A7A-261F83BF60A2}">
      <dgm:prSet/>
      <dgm:spPr/>
      <dgm:t>
        <a:bodyPr/>
        <a:lstStyle/>
        <a:p>
          <a:endParaRPr lang="ru-RU"/>
        </a:p>
      </dgm:t>
    </dgm:pt>
    <dgm:pt modelId="{D0D11054-7F16-4E0C-81CC-C0846F468FB6}">
      <dgm:prSet phldrT="[Текст]" custT="1"/>
      <dgm:spPr/>
      <dgm:t>
        <a:bodyPr/>
        <a:lstStyle/>
        <a:p>
          <a:pPr algn="just"/>
          <a:r>
            <a:rPr lang="ru-RU" sz="2300" b="0" dirty="0" smtClean="0">
              <a:latin typeface="Cambria" panose="02040503050406030204" pitchFamily="18" charset="0"/>
            </a:rPr>
            <a:t>Основа – вовлечение в деструктивные взаимоотношения между родителями</a:t>
          </a:r>
          <a:endParaRPr lang="ru-RU" sz="2300" b="0" dirty="0">
            <a:latin typeface="Cambria" panose="02040503050406030204" pitchFamily="18" charset="0"/>
          </a:endParaRPr>
        </a:p>
      </dgm:t>
    </dgm:pt>
    <dgm:pt modelId="{5E141865-27D3-4909-B755-573E26D8F6FB}" type="parTrans" cxnId="{EE23B6AB-113C-424F-B026-78B54B98AE63}">
      <dgm:prSet/>
      <dgm:spPr/>
      <dgm:t>
        <a:bodyPr/>
        <a:lstStyle/>
        <a:p>
          <a:endParaRPr lang="ru-RU"/>
        </a:p>
      </dgm:t>
    </dgm:pt>
    <dgm:pt modelId="{3166D87D-A288-4136-85FD-1D45284D998C}" type="sibTrans" cxnId="{EE23B6AB-113C-424F-B026-78B54B98AE63}">
      <dgm:prSet/>
      <dgm:spPr/>
      <dgm:t>
        <a:bodyPr/>
        <a:lstStyle/>
        <a:p>
          <a:endParaRPr lang="ru-RU"/>
        </a:p>
      </dgm:t>
    </dgm:pt>
    <dgm:pt modelId="{626981BE-358B-485D-9625-468071226598}">
      <dgm:prSet phldrT="[Текст]" custT="1"/>
      <dgm:spPr/>
      <dgm:t>
        <a:bodyPr/>
        <a:lstStyle/>
        <a:p>
          <a:pPr algn="just"/>
          <a:r>
            <a:rPr lang="ru-RU" sz="2300" b="0" dirty="0" smtClean="0">
              <a:latin typeface="Cambria" panose="02040503050406030204" pitchFamily="18" charset="0"/>
            </a:rPr>
            <a:t>В ситуации семейного треугольника </a:t>
          </a:r>
          <a:endParaRPr lang="ru-RU" sz="2300" b="0" dirty="0">
            <a:latin typeface="Cambria" panose="02040503050406030204" pitchFamily="18" charset="0"/>
          </a:endParaRPr>
        </a:p>
      </dgm:t>
    </dgm:pt>
    <dgm:pt modelId="{2771DEF7-3E0B-46EC-AFDD-8257F9605FA7}" type="parTrans" cxnId="{F026624E-8DE3-4480-83F9-91F9041D2408}">
      <dgm:prSet/>
      <dgm:spPr/>
      <dgm:t>
        <a:bodyPr/>
        <a:lstStyle/>
        <a:p>
          <a:endParaRPr lang="ru-RU"/>
        </a:p>
      </dgm:t>
    </dgm:pt>
    <dgm:pt modelId="{40CCCCA0-36B5-4D06-9218-7376582FED86}" type="sibTrans" cxnId="{F026624E-8DE3-4480-83F9-91F9041D2408}">
      <dgm:prSet/>
      <dgm:spPr/>
      <dgm:t>
        <a:bodyPr/>
        <a:lstStyle/>
        <a:p>
          <a:endParaRPr lang="ru-RU"/>
        </a:p>
      </dgm:t>
    </dgm:pt>
    <dgm:pt modelId="{AD5F8A38-1C24-4BDC-93D0-599DBF97FCC8}">
      <dgm:prSet phldrT="[Текст]" custT="1"/>
      <dgm:spPr/>
      <dgm:t>
        <a:bodyPr/>
        <a:lstStyle/>
        <a:p>
          <a:pPr algn="just"/>
          <a:r>
            <a:rPr lang="ru-RU" sz="2300" dirty="0" smtClean="0">
              <a:latin typeface="Cambria" panose="02040503050406030204" pitchFamily="18" charset="0"/>
            </a:rPr>
            <a:t>Осуществляется в три этапа </a:t>
          </a:r>
          <a:endParaRPr lang="ru-RU" sz="2300" dirty="0">
            <a:latin typeface="Cambria" panose="02040503050406030204" pitchFamily="18" charset="0"/>
          </a:endParaRPr>
        </a:p>
      </dgm:t>
    </dgm:pt>
    <dgm:pt modelId="{21E11B61-0EE1-4F7A-9A58-1240B01BBFE7}" type="parTrans" cxnId="{5EA44A9B-DF30-406F-8C6C-794E25238BB4}">
      <dgm:prSet/>
      <dgm:spPr/>
      <dgm:t>
        <a:bodyPr/>
        <a:lstStyle/>
        <a:p>
          <a:endParaRPr lang="ru-RU"/>
        </a:p>
      </dgm:t>
    </dgm:pt>
    <dgm:pt modelId="{3BDDF224-4DA8-4E5A-8528-20D93704540C}" type="sibTrans" cxnId="{5EA44A9B-DF30-406F-8C6C-794E25238BB4}">
      <dgm:prSet/>
      <dgm:spPr/>
      <dgm:t>
        <a:bodyPr/>
        <a:lstStyle/>
        <a:p>
          <a:endParaRPr lang="ru-RU"/>
        </a:p>
      </dgm:t>
    </dgm:pt>
    <dgm:pt modelId="{0B4E55E1-F739-4998-88E6-A36260E533E7}" type="pres">
      <dgm:prSet presAssocID="{9E8900A6-8B65-4CE9-9561-CB46EF580E2F}" presName="Name0" presStyleCnt="0">
        <dgm:presLayoutVars>
          <dgm:chMax val="7"/>
          <dgm:chPref val="7"/>
          <dgm:dir/>
        </dgm:presLayoutVars>
      </dgm:prSet>
      <dgm:spPr/>
      <dgm:t>
        <a:bodyPr/>
        <a:lstStyle/>
        <a:p>
          <a:endParaRPr lang="ru-RU"/>
        </a:p>
      </dgm:t>
    </dgm:pt>
    <dgm:pt modelId="{DA774DAE-26DF-4E53-9BDF-F951098AA517}" type="pres">
      <dgm:prSet presAssocID="{9E8900A6-8B65-4CE9-9561-CB46EF580E2F}" presName="Name1" presStyleCnt="0"/>
      <dgm:spPr/>
      <dgm:t>
        <a:bodyPr/>
        <a:lstStyle/>
        <a:p>
          <a:endParaRPr lang="ru-RU"/>
        </a:p>
      </dgm:t>
    </dgm:pt>
    <dgm:pt modelId="{63360085-7EB7-42B4-9EA1-45B50E387A44}" type="pres">
      <dgm:prSet presAssocID="{9E8900A6-8B65-4CE9-9561-CB46EF580E2F}" presName="cycle" presStyleCnt="0"/>
      <dgm:spPr/>
      <dgm:t>
        <a:bodyPr/>
        <a:lstStyle/>
        <a:p>
          <a:endParaRPr lang="ru-RU"/>
        </a:p>
      </dgm:t>
    </dgm:pt>
    <dgm:pt modelId="{6E9F7E52-76B9-4000-9B56-1D4318BD9517}" type="pres">
      <dgm:prSet presAssocID="{9E8900A6-8B65-4CE9-9561-CB46EF580E2F}" presName="srcNode" presStyleLbl="node1" presStyleIdx="0" presStyleCnt="4"/>
      <dgm:spPr/>
      <dgm:t>
        <a:bodyPr/>
        <a:lstStyle/>
        <a:p>
          <a:endParaRPr lang="ru-RU"/>
        </a:p>
      </dgm:t>
    </dgm:pt>
    <dgm:pt modelId="{4F68CCF1-8A2B-4F32-8A99-D45B32C679DE}" type="pres">
      <dgm:prSet presAssocID="{9E8900A6-8B65-4CE9-9561-CB46EF580E2F}" presName="conn" presStyleLbl="parChTrans1D2" presStyleIdx="0" presStyleCnt="1"/>
      <dgm:spPr/>
      <dgm:t>
        <a:bodyPr/>
        <a:lstStyle/>
        <a:p>
          <a:endParaRPr lang="ru-RU"/>
        </a:p>
      </dgm:t>
    </dgm:pt>
    <dgm:pt modelId="{4616EAD5-4646-4D78-8C60-562E09F2A61A}" type="pres">
      <dgm:prSet presAssocID="{9E8900A6-8B65-4CE9-9561-CB46EF580E2F}" presName="extraNode" presStyleLbl="node1" presStyleIdx="0" presStyleCnt="4"/>
      <dgm:spPr/>
      <dgm:t>
        <a:bodyPr/>
        <a:lstStyle/>
        <a:p>
          <a:endParaRPr lang="ru-RU"/>
        </a:p>
      </dgm:t>
    </dgm:pt>
    <dgm:pt modelId="{25720CC4-C695-4F5B-ABDB-CDDA28ADFF52}" type="pres">
      <dgm:prSet presAssocID="{9E8900A6-8B65-4CE9-9561-CB46EF580E2F}" presName="dstNode" presStyleLbl="node1" presStyleIdx="0" presStyleCnt="4"/>
      <dgm:spPr/>
      <dgm:t>
        <a:bodyPr/>
        <a:lstStyle/>
        <a:p>
          <a:endParaRPr lang="ru-RU"/>
        </a:p>
      </dgm:t>
    </dgm:pt>
    <dgm:pt modelId="{2094F92E-29DE-4F3B-B7DD-FAE7F33B8E67}" type="pres">
      <dgm:prSet presAssocID="{CBE7D57E-0885-4E29-8AA9-6BE0BFC750BF}" presName="text_1" presStyleLbl="node1" presStyleIdx="0" presStyleCnt="4" custScaleY="147140">
        <dgm:presLayoutVars>
          <dgm:bulletEnabled val="1"/>
        </dgm:presLayoutVars>
      </dgm:prSet>
      <dgm:spPr/>
      <dgm:t>
        <a:bodyPr/>
        <a:lstStyle/>
        <a:p>
          <a:endParaRPr lang="ru-RU"/>
        </a:p>
      </dgm:t>
    </dgm:pt>
    <dgm:pt modelId="{0B252B73-B228-41AE-9383-2AB48A76FB91}" type="pres">
      <dgm:prSet presAssocID="{CBE7D57E-0885-4E29-8AA9-6BE0BFC750BF}" presName="accent_1" presStyleCnt="0"/>
      <dgm:spPr/>
      <dgm:t>
        <a:bodyPr/>
        <a:lstStyle/>
        <a:p>
          <a:endParaRPr lang="ru-RU"/>
        </a:p>
      </dgm:t>
    </dgm:pt>
    <dgm:pt modelId="{BCE01A60-4297-47FA-ADE2-01328E62CB9F}" type="pres">
      <dgm:prSet presAssocID="{CBE7D57E-0885-4E29-8AA9-6BE0BFC750BF}" presName="accentRepeatNode" presStyleLbl="solidFgAcc1" presStyleIdx="0" presStyleCnt="4"/>
      <dgm:spPr>
        <a:blipFill rotWithShape="0">
          <a:blip xmlns:r="http://schemas.openxmlformats.org/officeDocument/2006/relationships" r:embed="rId1">
            <a:duotone>
              <a:prstClr val="black"/>
              <a:schemeClr val="accent1">
                <a:tint val="45000"/>
                <a:satMod val="400000"/>
              </a:schemeClr>
            </a:duotone>
          </a:blip>
          <a:stretch>
            <a:fillRect/>
          </a:stretch>
        </a:blipFill>
      </dgm:spPr>
      <dgm:t>
        <a:bodyPr/>
        <a:lstStyle/>
        <a:p>
          <a:endParaRPr lang="ru-RU"/>
        </a:p>
      </dgm:t>
    </dgm:pt>
    <dgm:pt modelId="{F6F845C8-ED4D-4177-9E48-ABFBA17E38BF}" type="pres">
      <dgm:prSet presAssocID="{D0D11054-7F16-4E0C-81CC-C0846F468FB6}" presName="text_2" presStyleLbl="node1" presStyleIdx="1" presStyleCnt="4" custScaleY="111701">
        <dgm:presLayoutVars>
          <dgm:bulletEnabled val="1"/>
        </dgm:presLayoutVars>
      </dgm:prSet>
      <dgm:spPr/>
      <dgm:t>
        <a:bodyPr/>
        <a:lstStyle/>
        <a:p>
          <a:endParaRPr lang="ru-RU"/>
        </a:p>
      </dgm:t>
    </dgm:pt>
    <dgm:pt modelId="{858801FA-1BB1-4C9C-8A3D-1ECC0B489BC1}" type="pres">
      <dgm:prSet presAssocID="{D0D11054-7F16-4E0C-81CC-C0846F468FB6}" presName="accent_2" presStyleCnt="0"/>
      <dgm:spPr/>
      <dgm:t>
        <a:bodyPr/>
        <a:lstStyle/>
        <a:p>
          <a:endParaRPr lang="ru-RU"/>
        </a:p>
      </dgm:t>
    </dgm:pt>
    <dgm:pt modelId="{83F96A87-FD23-43FB-B5DE-86D2BE8DC8CF}" type="pres">
      <dgm:prSet presAssocID="{D0D11054-7F16-4E0C-81CC-C0846F468FB6}" presName="accentRepeatNode" presStyleLbl="solidFgAcc1" presStyleIdx="1" presStyleCnt="4"/>
      <dgm:spPr>
        <a:blipFill rotWithShape="0">
          <a:blip xmlns:r="http://schemas.openxmlformats.org/officeDocument/2006/relationships" r:embed="rId1"/>
          <a:stretch>
            <a:fillRect/>
          </a:stretch>
        </a:blipFill>
      </dgm:spPr>
      <dgm:t>
        <a:bodyPr/>
        <a:lstStyle/>
        <a:p>
          <a:endParaRPr lang="ru-RU"/>
        </a:p>
      </dgm:t>
    </dgm:pt>
    <dgm:pt modelId="{D2D1A117-E6C1-46B8-9BDD-F19F2276C33D}" type="pres">
      <dgm:prSet presAssocID="{626981BE-358B-485D-9625-468071226598}" presName="text_3" presStyleLbl="node1" presStyleIdx="2" presStyleCnt="4" custScaleY="142744">
        <dgm:presLayoutVars>
          <dgm:bulletEnabled val="1"/>
        </dgm:presLayoutVars>
      </dgm:prSet>
      <dgm:spPr/>
      <dgm:t>
        <a:bodyPr/>
        <a:lstStyle/>
        <a:p>
          <a:endParaRPr lang="ru-RU"/>
        </a:p>
      </dgm:t>
    </dgm:pt>
    <dgm:pt modelId="{A6199F1D-D6F5-44FD-97C7-C31A400FD6FE}" type="pres">
      <dgm:prSet presAssocID="{626981BE-358B-485D-9625-468071226598}" presName="accent_3" presStyleCnt="0"/>
      <dgm:spPr/>
      <dgm:t>
        <a:bodyPr/>
        <a:lstStyle/>
        <a:p>
          <a:endParaRPr lang="ru-RU"/>
        </a:p>
      </dgm:t>
    </dgm:pt>
    <dgm:pt modelId="{F61B5EA8-CE3F-4440-BA2D-98783AD01971}" type="pres">
      <dgm:prSet presAssocID="{626981BE-358B-485D-9625-468071226598}" presName="accentRepeatNode" presStyleLbl="solidFgAcc1" presStyleIdx="2" presStyleCnt="4"/>
      <dgm:spPr>
        <a:blipFill rotWithShape="0">
          <a:blip xmlns:r="http://schemas.openxmlformats.org/officeDocument/2006/relationships" r:embed="rId1"/>
          <a:stretch>
            <a:fillRect/>
          </a:stretch>
        </a:blipFill>
      </dgm:spPr>
      <dgm:t>
        <a:bodyPr/>
        <a:lstStyle/>
        <a:p>
          <a:endParaRPr lang="ru-RU"/>
        </a:p>
      </dgm:t>
    </dgm:pt>
    <dgm:pt modelId="{BA2B16C5-9781-40F6-A60B-1DE00E5105EB}" type="pres">
      <dgm:prSet presAssocID="{AD5F8A38-1C24-4BDC-93D0-599DBF97FCC8}" presName="text_4" presStyleLbl="node1" presStyleIdx="3" presStyleCnt="4" custLinFactNeighborX="-290" custLinFactNeighborY="2217">
        <dgm:presLayoutVars>
          <dgm:bulletEnabled val="1"/>
        </dgm:presLayoutVars>
      </dgm:prSet>
      <dgm:spPr/>
      <dgm:t>
        <a:bodyPr/>
        <a:lstStyle/>
        <a:p>
          <a:endParaRPr lang="ru-RU"/>
        </a:p>
      </dgm:t>
    </dgm:pt>
    <dgm:pt modelId="{D869AE9E-58B7-4FEE-8B91-09E3423B9637}" type="pres">
      <dgm:prSet presAssocID="{AD5F8A38-1C24-4BDC-93D0-599DBF97FCC8}" presName="accent_4" presStyleCnt="0"/>
      <dgm:spPr/>
      <dgm:t>
        <a:bodyPr/>
        <a:lstStyle/>
        <a:p>
          <a:endParaRPr lang="ru-RU"/>
        </a:p>
      </dgm:t>
    </dgm:pt>
    <dgm:pt modelId="{95E0AA3D-230D-40DA-B3FB-F95A7281EAC7}" type="pres">
      <dgm:prSet presAssocID="{AD5F8A38-1C24-4BDC-93D0-599DBF97FCC8}" presName="accentRepeatNode" presStyleLbl="solidFgAcc1" presStyleIdx="3" presStyleCnt="4"/>
      <dgm:spPr>
        <a:blipFill rotWithShape="0">
          <a:blip xmlns:r="http://schemas.openxmlformats.org/officeDocument/2006/relationships" r:embed="rId1"/>
          <a:stretch>
            <a:fillRect/>
          </a:stretch>
        </a:blipFill>
      </dgm:spPr>
      <dgm:t>
        <a:bodyPr/>
        <a:lstStyle/>
        <a:p>
          <a:endParaRPr lang="ru-RU"/>
        </a:p>
      </dgm:t>
    </dgm:pt>
  </dgm:ptLst>
  <dgm:cxnLst>
    <dgm:cxn modelId="{41A684F9-398E-41E2-A4A4-27C43A2AB57F}" type="presOf" srcId="{D0D11054-7F16-4E0C-81CC-C0846F468FB6}" destId="{F6F845C8-ED4D-4177-9E48-ABFBA17E38BF}" srcOrd="0" destOrd="0" presId="urn:microsoft.com/office/officeart/2008/layout/VerticalCurvedList"/>
    <dgm:cxn modelId="{F026624E-8DE3-4480-83F9-91F9041D2408}" srcId="{9E8900A6-8B65-4CE9-9561-CB46EF580E2F}" destId="{626981BE-358B-485D-9625-468071226598}" srcOrd="2" destOrd="0" parTransId="{2771DEF7-3E0B-46EC-AFDD-8257F9605FA7}" sibTransId="{40CCCCA0-36B5-4D06-9218-7376582FED86}"/>
    <dgm:cxn modelId="{B32F631D-AC4A-42E9-9A7A-261F83BF60A2}" srcId="{9E8900A6-8B65-4CE9-9561-CB46EF580E2F}" destId="{CBE7D57E-0885-4E29-8AA9-6BE0BFC750BF}" srcOrd="0" destOrd="0" parTransId="{EB10C39E-75B2-4D99-8FBF-C0DE45EEB531}" sibTransId="{AFBBD030-B033-47A4-9724-26ECF2B0F4AE}"/>
    <dgm:cxn modelId="{02BF2A49-A470-4A56-A734-B8CB094701B6}" type="presOf" srcId="{AD5F8A38-1C24-4BDC-93D0-599DBF97FCC8}" destId="{BA2B16C5-9781-40F6-A60B-1DE00E5105EB}" srcOrd="0" destOrd="0" presId="urn:microsoft.com/office/officeart/2008/layout/VerticalCurvedList"/>
    <dgm:cxn modelId="{65A27BCF-C456-4F4A-8A07-71D4AF4BA14A}" type="presOf" srcId="{9E8900A6-8B65-4CE9-9561-CB46EF580E2F}" destId="{0B4E55E1-F739-4998-88E6-A36260E533E7}" srcOrd="0" destOrd="0" presId="urn:microsoft.com/office/officeart/2008/layout/VerticalCurvedList"/>
    <dgm:cxn modelId="{BC3DD03A-FAF0-4583-9F2B-35009D01FD69}" type="presOf" srcId="{626981BE-358B-485D-9625-468071226598}" destId="{D2D1A117-E6C1-46B8-9BDD-F19F2276C33D}" srcOrd="0" destOrd="0" presId="urn:microsoft.com/office/officeart/2008/layout/VerticalCurvedList"/>
    <dgm:cxn modelId="{198057E1-0F83-46B4-823D-AEA6D6CF20C3}" type="presOf" srcId="{AFBBD030-B033-47A4-9724-26ECF2B0F4AE}" destId="{4F68CCF1-8A2B-4F32-8A99-D45B32C679DE}" srcOrd="0" destOrd="0" presId="urn:microsoft.com/office/officeart/2008/layout/VerticalCurvedList"/>
    <dgm:cxn modelId="{9627F78B-5EE3-421C-B2F3-2D4D7E13E4C1}" type="presOf" srcId="{CBE7D57E-0885-4E29-8AA9-6BE0BFC750BF}" destId="{2094F92E-29DE-4F3B-B7DD-FAE7F33B8E67}" srcOrd="0" destOrd="0" presId="urn:microsoft.com/office/officeart/2008/layout/VerticalCurvedList"/>
    <dgm:cxn modelId="{EE23B6AB-113C-424F-B026-78B54B98AE63}" srcId="{9E8900A6-8B65-4CE9-9561-CB46EF580E2F}" destId="{D0D11054-7F16-4E0C-81CC-C0846F468FB6}" srcOrd="1" destOrd="0" parTransId="{5E141865-27D3-4909-B755-573E26D8F6FB}" sibTransId="{3166D87D-A288-4136-85FD-1D45284D998C}"/>
    <dgm:cxn modelId="{5EA44A9B-DF30-406F-8C6C-794E25238BB4}" srcId="{9E8900A6-8B65-4CE9-9561-CB46EF580E2F}" destId="{AD5F8A38-1C24-4BDC-93D0-599DBF97FCC8}" srcOrd="3" destOrd="0" parTransId="{21E11B61-0EE1-4F7A-9A58-1240B01BBFE7}" sibTransId="{3BDDF224-4DA8-4E5A-8528-20D93704540C}"/>
    <dgm:cxn modelId="{4ECB89F5-7629-4F19-8122-23C602F4EB72}" type="presParOf" srcId="{0B4E55E1-F739-4998-88E6-A36260E533E7}" destId="{DA774DAE-26DF-4E53-9BDF-F951098AA517}" srcOrd="0" destOrd="0" presId="urn:microsoft.com/office/officeart/2008/layout/VerticalCurvedList"/>
    <dgm:cxn modelId="{CC6C63B7-9931-4EAF-96B4-71227E3317BE}" type="presParOf" srcId="{DA774DAE-26DF-4E53-9BDF-F951098AA517}" destId="{63360085-7EB7-42B4-9EA1-45B50E387A44}" srcOrd="0" destOrd="0" presId="urn:microsoft.com/office/officeart/2008/layout/VerticalCurvedList"/>
    <dgm:cxn modelId="{690AF621-850A-4245-A328-63A3B64C9D01}" type="presParOf" srcId="{63360085-7EB7-42B4-9EA1-45B50E387A44}" destId="{6E9F7E52-76B9-4000-9B56-1D4318BD9517}" srcOrd="0" destOrd="0" presId="urn:microsoft.com/office/officeart/2008/layout/VerticalCurvedList"/>
    <dgm:cxn modelId="{C1A2D02B-CDF6-4BB4-BF19-FB748376D5C1}" type="presParOf" srcId="{63360085-7EB7-42B4-9EA1-45B50E387A44}" destId="{4F68CCF1-8A2B-4F32-8A99-D45B32C679DE}" srcOrd="1" destOrd="0" presId="urn:microsoft.com/office/officeart/2008/layout/VerticalCurvedList"/>
    <dgm:cxn modelId="{5D1513AB-9BAC-4980-B212-1A3523FED7D1}" type="presParOf" srcId="{63360085-7EB7-42B4-9EA1-45B50E387A44}" destId="{4616EAD5-4646-4D78-8C60-562E09F2A61A}" srcOrd="2" destOrd="0" presId="urn:microsoft.com/office/officeart/2008/layout/VerticalCurvedList"/>
    <dgm:cxn modelId="{DE404501-07E4-4FB6-9300-110A50DD1B87}" type="presParOf" srcId="{63360085-7EB7-42B4-9EA1-45B50E387A44}" destId="{25720CC4-C695-4F5B-ABDB-CDDA28ADFF52}" srcOrd="3" destOrd="0" presId="urn:microsoft.com/office/officeart/2008/layout/VerticalCurvedList"/>
    <dgm:cxn modelId="{89DB8791-D3E6-4C70-AC2D-23C9D82D9E17}" type="presParOf" srcId="{DA774DAE-26DF-4E53-9BDF-F951098AA517}" destId="{2094F92E-29DE-4F3B-B7DD-FAE7F33B8E67}" srcOrd="1" destOrd="0" presId="urn:microsoft.com/office/officeart/2008/layout/VerticalCurvedList"/>
    <dgm:cxn modelId="{A519D8E6-1DC7-47FE-8793-DC76E0FC706E}" type="presParOf" srcId="{DA774DAE-26DF-4E53-9BDF-F951098AA517}" destId="{0B252B73-B228-41AE-9383-2AB48A76FB91}" srcOrd="2" destOrd="0" presId="urn:microsoft.com/office/officeart/2008/layout/VerticalCurvedList"/>
    <dgm:cxn modelId="{B12DADC0-0C2D-4C18-8482-71601F08459B}" type="presParOf" srcId="{0B252B73-B228-41AE-9383-2AB48A76FB91}" destId="{BCE01A60-4297-47FA-ADE2-01328E62CB9F}" srcOrd="0" destOrd="0" presId="urn:microsoft.com/office/officeart/2008/layout/VerticalCurvedList"/>
    <dgm:cxn modelId="{77E872D5-5A19-4362-A183-69FB0E275F42}" type="presParOf" srcId="{DA774DAE-26DF-4E53-9BDF-F951098AA517}" destId="{F6F845C8-ED4D-4177-9E48-ABFBA17E38BF}" srcOrd="3" destOrd="0" presId="urn:microsoft.com/office/officeart/2008/layout/VerticalCurvedList"/>
    <dgm:cxn modelId="{A34B0BE9-ECA4-4AEA-BE7E-8F9D62ABBD51}" type="presParOf" srcId="{DA774DAE-26DF-4E53-9BDF-F951098AA517}" destId="{858801FA-1BB1-4C9C-8A3D-1ECC0B489BC1}" srcOrd="4" destOrd="0" presId="urn:microsoft.com/office/officeart/2008/layout/VerticalCurvedList"/>
    <dgm:cxn modelId="{67F5D77D-4434-433A-89A3-44CE735E285B}" type="presParOf" srcId="{858801FA-1BB1-4C9C-8A3D-1ECC0B489BC1}" destId="{83F96A87-FD23-43FB-B5DE-86D2BE8DC8CF}" srcOrd="0" destOrd="0" presId="urn:microsoft.com/office/officeart/2008/layout/VerticalCurvedList"/>
    <dgm:cxn modelId="{6FE15337-FC9F-4EAD-883C-8A8D5CEBAFCB}" type="presParOf" srcId="{DA774DAE-26DF-4E53-9BDF-F951098AA517}" destId="{D2D1A117-E6C1-46B8-9BDD-F19F2276C33D}" srcOrd="5" destOrd="0" presId="urn:microsoft.com/office/officeart/2008/layout/VerticalCurvedList"/>
    <dgm:cxn modelId="{D79C6833-6110-43E0-9862-7C00E0C90980}" type="presParOf" srcId="{DA774DAE-26DF-4E53-9BDF-F951098AA517}" destId="{A6199F1D-D6F5-44FD-97C7-C31A400FD6FE}" srcOrd="6" destOrd="0" presId="urn:microsoft.com/office/officeart/2008/layout/VerticalCurvedList"/>
    <dgm:cxn modelId="{C0CF6D3D-5ABE-4E9A-AFFE-81F386126796}" type="presParOf" srcId="{A6199F1D-D6F5-44FD-97C7-C31A400FD6FE}" destId="{F61B5EA8-CE3F-4440-BA2D-98783AD01971}" srcOrd="0" destOrd="0" presId="urn:microsoft.com/office/officeart/2008/layout/VerticalCurvedList"/>
    <dgm:cxn modelId="{E7EBF048-3C8C-4625-BEFA-A481F4626AC0}" type="presParOf" srcId="{DA774DAE-26DF-4E53-9BDF-F951098AA517}" destId="{BA2B16C5-9781-40F6-A60B-1DE00E5105EB}" srcOrd="7" destOrd="0" presId="urn:microsoft.com/office/officeart/2008/layout/VerticalCurvedList"/>
    <dgm:cxn modelId="{793DE9A5-5C41-48E0-8394-1ED643CE6727}" type="presParOf" srcId="{DA774DAE-26DF-4E53-9BDF-F951098AA517}" destId="{D869AE9E-58B7-4FEE-8B91-09E3423B9637}" srcOrd="8" destOrd="0" presId="urn:microsoft.com/office/officeart/2008/layout/VerticalCurvedList"/>
    <dgm:cxn modelId="{F31F3728-D7D5-4A6E-A55A-FCABA140D548}" type="presParOf" srcId="{D869AE9E-58B7-4FEE-8B91-09E3423B9637}" destId="{95E0AA3D-230D-40DA-B3FB-F95A7281EAC7}"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2B91F5-6677-48F7-A148-47A9EF16FC7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7409AE82-10AC-44B6-9141-DD5A5306AFC5}">
      <dgm:prSet phldrT="[Текст]"/>
      <dgm:spPr/>
      <dgm:t>
        <a:bodyPr/>
        <a:lstStyle/>
        <a:p>
          <a:r>
            <a:rPr lang="ru-RU" dirty="0" smtClean="0">
              <a:solidFill>
                <a:srgbClr val="002060"/>
              </a:solidFill>
            </a:rPr>
            <a:t>«Наши маски» – осознание родительских установок, развитие интереса к своему ребенку, гармонизация семейных взаимоотношений</a:t>
          </a:r>
          <a:endParaRPr lang="ru-RU" dirty="0">
            <a:solidFill>
              <a:srgbClr val="002060"/>
            </a:solidFill>
          </a:endParaRPr>
        </a:p>
      </dgm:t>
    </dgm:pt>
    <dgm:pt modelId="{0408E08D-D92A-4D95-9B02-0A08C3E9AA56}" type="parTrans" cxnId="{F4CCBA31-61F4-47D8-9308-6A72D36BE9F3}">
      <dgm:prSet/>
      <dgm:spPr/>
      <dgm:t>
        <a:bodyPr/>
        <a:lstStyle/>
        <a:p>
          <a:endParaRPr lang="ru-RU"/>
        </a:p>
      </dgm:t>
    </dgm:pt>
    <dgm:pt modelId="{09B1821C-1430-4958-A7C1-ECAA038F2BBC}" type="sibTrans" cxnId="{F4CCBA31-61F4-47D8-9308-6A72D36BE9F3}">
      <dgm:prSet/>
      <dgm:spPr/>
      <dgm:t>
        <a:bodyPr/>
        <a:lstStyle/>
        <a:p>
          <a:endParaRPr lang="ru-RU"/>
        </a:p>
      </dgm:t>
    </dgm:pt>
    <dgm:pt modelId="{C3934AF8-DE74-4EBF-B118-C8F9A272C833}">
      <dgm:prSet phldrT="[Текст]"/>
      <dgm:spPr/>
      <dgm:t>
        <a:bodyPr/>
        <a:lstStyle/>
        <a:p>
          <a:r>
            <a:rPr lang="ru-RU" dirty="0" smtClean="0">
              <a:solidFill>
                <a:srgbClr val="002060"/>
              </a:solidFill>
            </a:rPr>
            <a:t>«Я знаю, что ты чувствуешь» - активизация эмоционально-телесных связей </a:t>
          </a:r>
          <a:endParaRPr lang="ru-RU" dirty="0">
            <a:solidFill>
              <a:srgbClr val="002060"/>
            </a:solidFill>
          </a:endParaRPr>
        </a:p>
      </dgm:t>
    </dgm:pt>
    <dgm:pt modelId="{D6DDB5D4-D83E-4D79-8905-955FFB559EA4}" type="parTrans" cxnId="{853F24A6-C125-4252-BAF1-3C1F3AABAADC}">
      <dgm:prSet/>
      <dgm:spPr/>
      <dgm:t>
        <a:bodyPr/>
        <a:lstStyle/>
        <a:p>
          <a:endParaRPr lang="ru-RU"/>
        </a:p>
      </dgm:t>
    </dgm:pt>
    <dgm:pt modelId="{53B1C92A-945D-414B-A091-F975A04E6DBD}" type="sibTrans" cxnId="{853F24A6-C125-4252-BAF1-3C1F3AABAADC}">
      <dgm:prSet/>
      <dgm:spPr/>
      <dgm:t>
        <a:bodyPr/>
        <a:lstStyle/>
        <a:p>
          <a:endParaRPr lang="ru-RU"/>
        </a:p>
      </dgm:t>
    </dgm:pt>
    <dgm:pt modelId="{F6E037B5-24B6-471A-8703-2877E23AB6D1}">
      <dgm:prSet phldrT="[Текст]"/>
      <dgm:spPr/>
      <dgm:t>
        <a:bodyPr/>
        <a:lstStyle/>
        <a:p>
          <a:r>
            <a:rPr lang="ru-RU" dirty="0" smtClean="0">
              <a:solidFill>
                <a:srgbClr val="002060"/>
              </a:solidFill>
            </a:rPr>
            <a:t>«Внимание, конфликт!» - анализ конфликтной ситуации и пути его решения</a:t>
          </a:r>
          <a:endParaRPr lang="ru-RU" dirty="0">
            <a:solidFill>
              <a:srgbClr val="002060"/>
            </a:solidFill>
          </a:endParaRPr>
        </a:p>
      </dgm:t>
    </dgm:pt>
    <dgm:pt modelId="{CE8C47FA-3208-48F7-AE63-77EB2960BC2B}" type="parTrans" cxnId="{F80FDC4B-DC42-41AE-86C1-5472FC3867F5}">
      <dgm:prSet/>
      <dgm:spPr/>
      <dgm:t>
        <a:bodyPr/>
        <a:lstStyle/>
        <a:p>
          <a:endParaRPr lang="ru-RU"/>
        </a:p>
      </dgm:t>
    </dgm:pt>
    <dgm:pt modelId="{CD732D8A-5BF7-46EF-81A4-63465829C23A}" type="sibTrans" cxnId="{F80FDC4B-DC42-41AE-86C1-5472FC3867F5}">
      <dgm:prSet/>
      <dgm:spPr/>
      <dgm:t>
        <a:bodyPr/>
        <a:lstStyle/>
        <a:p>
          <a:endParaRPr lang="ru-RU"/>
        </a:p>
      </dgm:t>
    </dgm:pt>
    <dgm:pt modelId="{71F6A1D5-86D1-41A6-BFC5-63FF0A6E3F4A}">
      <dgm:prSet/>
      <dgm:spPr/>
      <dgm:t>
        <a:bodyPr/>
        <a:lstStyle/>
        <a:p>
          <a:r>
            <a:rPr lang="ru-RU" dirty="0" smtClean="0">
              <a:solidFill>
                <a:srgbClr val="002060"/>
              </a:solidFill>
            </a:rPr>
            <a:t>«Наши отношения» - осознание семейных ролей, гармонизация отношений, осознание необходимости гибкого ролевого поведения </a:t>
          </a:r>
          <a:endParaRPr lang="ru-RU" dirty="0">
            <a:solidFill>
              <a:srgbClr val="002060"/>
            </a:solidFill>
          </a:endParaRPr>
        </a:p>
      </dgm:t>
    </dgm:pt>
    <dgm:pt modelId="{1322CE3F-0D7B-4195-A623-0C5C1EC78C00}" type="parTrans" cxnId="{DA94FE31-05DD-4521-B0F4-390D24B8CCC3}">
      <dgm:prSet/>
      <dgm:spPr/>
      <dgm:t>
        <a:bodyPr/>
        <a:lstStyle/>
        <a:p>
          <a:endParaRPr lang="ru-RU"/>
        </a:p>
      </dgm:t>
    </dgm:pt>
    <dgm:pt modelId="{91035587-DB45-4AD7-BAD4-B865D05B138D}" type="sibTrans" cxnId="{DA94FE31-05DD-4521-B0F4-390D24B8CCC3}">
      <dgm:prSet/>
      <dgm:spPr/>
      <dgm:t>
        <a:bodyPr/>
        <a:lstStyle/>
        <a:p>
          <a:endParaRPr lang="ru-RU"/>
        </a:p>
      </dgm:t>
    </dgm:pt>
    <dgm:pt modelId="{F7CCEA17-D0D9-4FD6-8D3A-E99BE7FB1D44}">
      <dgm:prSet phldrT="[Текст]" phldr="1"/>
      <dgm:spPr/>
      <dgm:t>
        <a:bodyPr/>
        <a:lstStyle/>
        <a:p>
          <a:endParaRPr lang="ru-RU" dirty="0"/>
        </a:p>
      </dgm:t>
    </dgm:pt>
    <dgm:pt modelId="{6A1161A1-51FA-40EE-BB42-EC5C7CC080B6}" type="sibTrans" cxnId="{632C02F3-F463-4548-ADCD-FF1C3AFE9B82}">
      <dgm:prSet/>
      <dgm:spPr/>
      <dgm:t>
        <a:bodyPr/>
        <a:lstStyle/>
        <a:p>
          <a:endParaRPr lang="ru-RU"/>
        </a:p>
      </dgm:t>
    </dgm:pt>
    <dgm:pt modelId="{EF686CA6-0B59-42A5-9FFA-F261DDF480BD}" type="parTrans" cxnId="{632C02F3-F463-4548-ADCD-FF1C3AFE9B82}">
      <dgm:prSet/>
      <dgm:spPr/>
      <dgm:t>
        <a:bodyPr/>
        <a:lstStyle/>
        <a:p>
          <a:endParaRPr lang="ru-RU"/>
        </a:p>
      </dgm:t>
    </dgm:pt>
    <dgm:pt modelId="{95D9C9B0-FE3E-4F20-AABA-51F4271F5628}">
      <dgm:prSet phldrT="[Текст]"/>
      <dgm:spPr/>
      <dgm:t>
        <a:bodyPr/>
        <a:lstStyle/>
        <a:p>
          <a:endParaRPr lang="ru-RU" dirty="0">
            <a:solidFill>
              <a:srgbClr val="002060"/>
            </a:solidFill>
          </a:endParaRPr>
        </a:p>
      </dgm:t>
    </dgm:pt>
    <dgm:pt modelId="{8F7DC338-20B0-4112-A891-1D012F3F824E}" type="parTrans" cxnId="{818F7429-5B9C-42C3-9D0E-CBBC1EC167A2}">
      <dgm:prSet/>
      <dgm:spPr/>
      <dgm:t>
        <a:bodyPr/>
        <a:lstStyle/>
        <a:p>
          <a:endParaRPr lang="ru-RU"/>
        </a:p>
      </dgm:t>
    </dgm:pt>
    <dgm:pt modelId="{4C9C8F4C-144E-4382-B56B-2F75E5A2A4D8}" type="sibTrans" cxnId="{818F7429-5B9C-42C3-9D0E-CBBC1EC167A2}">
      <dgm:prSet/>
      <dgm:spPr/>
      <dgm:t>
        <a:bodyPr/>
        <a:lstStyle/>
        <a:p>
          <a:endParaRPr lang="ru-RU"/>
        </a:p>
      </dgm:t>
    </dgm:pt>
    <dgm:pt modelId="{476D5CF7-22E2-4C14-BDA6-23DD084A07CC}">
      <dgm:prSet/>
      <dgm:spPr/>
      <dgm:t>
        <a:bodyPr/>
        <a:lstStyle/>
        <a:p>
          <a:endParaRPr lang="ru-RU" dirty="0">
            <a:solidFill>
              <a:srgbClr val="002060"/>
            </a:solidFill>
          </a:endParaRPr>
        </a:p>
      </dgm:t>
    </dgm:pt>
    <dgm:pt modelId="{C3C29ADB-F3E6-4682-81C8-590B15A85131}" type="parTrans" cxnId="{B82A5CAA-72F1-4E14-9485-0B81BD320F39}">
      <dgm:prSet/>
      <dgm:spPr/>
      <dgm:t>
        <a:bodyPr/>
        <a:lstStyle/>
        <a:p>
          <a:endParaRPr lang="ru-RU"/>
        </a:p>
      </dgm:t>
    </dgm:pt>
    <dgm:pt modelId="{5DD8CA89-6134-48BA-A260-B92CEA6885DD}" type="sibTrans" cxnId="{B82A5CAA-72F1-4E14-9485-0B81BD320F39}">
      <dgm:prSet/>
      <dgm:spPr/>
      <dgm:t>
        <a:bodyPr/>
        <a:lstStyle/>
        <a:p>
          <a:endParaRPr lang="ru-RU"/>
        </a:p>
      </dgm:t>
    </dgm:pt>
    <dgm:pt modelId="{262CA929-5A1B-4B1E-9AA5-730C18D52666}">
      <dgm:prSet phldrT="[Текст]"/>
      <dgm:spPr/>
      <dgm:t>
        <a:bodyPr/>
        <a:lstStyle/>
        <a:p>
          <a:endParaRPr lang="ru-RU" dirty="0">
            <a:solidFill>
              <a:srgbClr val="002060"/>
            </a:solidFill>
          </a:endParaRPr>
        </a:p>
      </dgm:t>
    </dgm:pt>
    <dgm:pt modelId="{EABE0810-64F0-401E-B755-E67140692C34}" type="parTrans" cxnId="{69C03140-A4D8-450F-B41F-4962883F0B15}">
      <dgm:prSet/>
      <dgm:spPr/>
      <dgm:t>
        <a:bodyPr/>
        <a:lstStyle/>
        <a:p>
          <a:endParaRPr lang="ru-RU"/>
        </a:p>
      </dgm:t>
    </dgm:pt>
    <dgm:pt modelId="{0B36D8B8-B573-4F17-A80B-415FDB434DD5}" type="sibTrans" cxnId="{69C03140-A4D8-450F-B41F-4962883F0B15}">
      <dgm:prSet/>
      <dgm:spPr/>
      <dgm:t>
        <a:bodyPr/>
        <a:lstStyle/>
        <a:p>
          <a:endParaRPr lang="ru-RU"/>
        </a:p>
      </dgm:t>
    </dgm:pt>
    <dgm:pt modelId="{E4278EF5-C17C-4B43-B1F2-D30BCB0EB51F}" type="pres">
      <dgm:prSet presAssocID="{2F2B91F5-6677-48F7-A148-47A9EF16FC73}" presName="linear" presStyleCnt="0">
        <dgm:presLayoutVars>
          <dgm:animLvl val="lvl"/>
          <dgm:resizeHandles val="exact"/>
        </dgm:presLayoutVars>
      </dgm:prSet>
      <dgm:spPr/>
    </dgm:pt>
    <dgm:pt modelId="{1904E2FF-86F2-471C-BE7A-B2B11B1ABD3B}" type="pres">
      <dgm:prSet presAssocID="{F7CCEA17-D0D9-4FD6-8D3A-E99BE7FB1D44}" presName="parentText" presStyleLbl="node1" presStyleIdx="0" presStyleCnt="1">
        <dgm:presLayoutVars>
          <dgm:chMax val="0"/>
          <dgm:bulletEnabled val="1"/>
        </dgm:presLayoutVars>
      </dgm:prSet>
      <dgm:spPr/>
      <dgm:t>
        <a:bodyPr/>
        <a:lstStyle/>
        <a:p>
          <a:endParaRPr lang="ru-RU"/>
        </a:p>
      </dgm:t>
    </dgm:pt>
    <dgm:pt modelId="{C7EA589D-955F-4C74-BE33-09173666AFD2}" type="pres">
      <dgm:prSet presAssocID="{F7CCEA17-D0D9-4FD6-8D3A-E99BE7FB1D44}" presName="childText" presStyleLbl="revTx" presStyleIdx="0" presStyleCnt="1" custScaleY="65841">
        <dgm:presLayoutVars>
          <dgm:bulletEnabled val="1"/>
        </dgm:presLayoutVars>
      </dgm:prSet>
      <dgm:spPr/>
      <dgm:t>
        <a:bodyPr/>
        <a:lstStyle/>
        <a:p>
          <a:endParaRPr lang="ru-RU"/>
        </a:p>
      </dgm:t>
    </dgm:pt>
  </dgm:ptLst>
  <dgm:cxnLst>
    <dgm:cxn modelId="{BAD81909-BA9F-4A81-8EDE-CC25409863B5}" type="presOf" srcId="{C3934AF8-DE74-4EBF-B118-C8F9A272C833}" destId="{C7EA589D-955F-4C74-BE33-09173666AFD2}" srcOrd="0" destOrd="4" presId="urn:microsoft.com/office/officeart/2005/8/layout/vList2"/>
    <dgm:cxn modelId="{B82A5CAA-72F1-4E14-9485-0B81BD320F39}" srcId="{F7CCEA17-D0D9-4FD6-8D3A-E99BE7FB1D44}" destId="{476D5CF7-22E2-4C14-BDA6-23DD084A07CC}" srcOrd="3" destOrd="0" parTransId="{C3C29ADB-F3E6-4682-81C8-590B15A85131}" sibTransId="{5DD8CA89-6134-48BA-A260-B92CEA6885DD}"/>
    <dgm:cxn modelId="{C8E78669-D0E3-4BF5-A6A4-0C84A2949E6D}" type="presOf" srcId="{95D9C9B0-FE3E-4F20-AABA-51F4271F5628}" destId="{C7EA589D-955F-4C74-BE33-09173666AFD2}" srcOrd="0" destOrd="1" presId="urn:microsoft.com/office/officeart/2005/8/layout/vList2"/>
    <dgm:cxn modelId="{818F7429-5B9C-42C3-9D0E-CBBC1EC167A2}" srcId="{F7CCEA17-D0D9-4FD6-8D3A-E99BE7FB1D44}" destId="{95D9C9B0-FE3E-4F20-AABA-51F4271F5628}" srcOrd="1" destOrd="0" parTransId="{8F7DC338-20B0-4112-A891-1D012F3F824E}" sibTransId="{4C9C8F4C-144E-4382-B56B-2F75E5A2A4D8}"/>
    <dgm:cxn modelId="{103DEB54-309E-48F7-B29A-A2EADC293772}" type="presOf" srcId="{F7CCEA17-D0D9-4FD6-8D3A-E99BE7FB1D44}" destId="{1904E2FF-86F2-471C-BE7A-B2B11B1ABD3B}" srcOrd="0" destOrd="0" presId="urn:microsoft.com/office/officeart/2005/8/layout/vList2"/>
    <dgm:cxn modelId="{1961C7C5-1620-4DAF-8FCB-B661A4A758E3}" type="presOf" srcId="{71F6A1D5-86D1-41A6-BFC5-63FF0A6E3F4A}" destId="{C7EA589D-955F-4C74-BE33-09173666AFD2}" srcOrd="0" destOrd="2" presId="urn:microsoft.com/office/officeart/2005/8/layout/vList2"/>
    <dgm:cxn modelId="{FA2AA222-311D-4DBC-8759-DFCA32CECAB1}" type="presOf" srcId="{262CA929-5A1B-4B1E-9AA5-730C18D52666}" destId="{C7EA589D-955F-4C74-BE33-09173666AFD2}" srcOrd="0" destOrd="5" presId="urn:microsoft.com/office/officeart/2005/8/layout/vList2"/>
    <dgm:cxn modelId="{DA94FE31-05DD-4521-B0F4-390D24B8CCC3}" srcId="{F7CCEA17-D0D9-4FD6-8D3A-E99BE7FB1D44}" destId="{71F6A1D5-86D1-41A6-BFC5-63FF0A6E3F4A}" srcOrd="2" destOrd="0" parTransId="{1322CE3F-0D7B-4195-A623-0C5C1EC78C00}" sibTransId="{91035587-DB45-4AD7-BAD4-B865D05B138D}"/>
    <dgm:cxn modelId="{A01C9281-99BF-405F-9A20-F0493B583504}" type="presOf" srcId="{F6E037B5-24B6-471A-8703-2877E23AB6D1}" destId="{C7EA589D-955F-4C74-BE33-09173666AFD2}" srcOrd="0" destOrd="6" presId="urn:microsoft.com/office/officeart/2005/8/layout/vList2"/>
    <dgm:cxn modelId="{2A9C29FC-DD34-4A4B-8497-2494CA2630A4}" type="presOf" srcId="{476D5CF7-22E2-4C14-BDA6-23DD084A07CC}" destId="{C7EA589D-955F-4C74-BE33-09173666AFD2}" srcOrd="0" destOrd="3" presId="urn:microsoft.com/office/officeart/2005/8/layout/vList2"/>
    <dgm:cxn modelId="{F4CCBA31-61F4-47D8-9308-6A72D36BE9F3}" srcId="{F7CCEA17-D0D9-4FD6-8D3A-E99BE7FB1D44}" destId="{7409AE82-10AC-44B6-9141-DD5A5306AFC5}" srcOrd="0" destOrd="0" parTransId="{0408E08D-D92A-4D95-9B02-0A08C3E9AA56}" sibTransId="{09B1821C-1430-4958-A7C1-ECAA038F2BBC}"/>
    <dgm:cxn modelId="{853F24A6-C125-4252-BAF1-3C1F3AABAADC}" srcId="{F7CCEA17-D0D9-4FD6-8D3A-E99BE7FB1D44}" destId="{C3934AF8-DE74-4EBF-B118-C8F9A272C833}" srcOrd="4" destOrd="0" parTransId="{D6DDB5D4-D83E-4D79-8905-955FFB559EA4}" sibTransId="{53B1C92A-945D-414B-A091-F975A04E6DBD}"/>
    <dgm:cxn modelId="{69C03140-A4D8-450F-B41F-4962883F0B15}" srcId="{F7CCEA17-D0D9-4FD6-8D3A-E99BE7FB1D44}" destId="{262CA929-5A1B-4B1E-9AA5-730C18D52666}" srcOrd="5" destOrd="0" parTransId="{EABE0810-64F0-401E-B755-E67140692C34}" sibTransId="{0B36D8B8-B573-4F17-A80B-415FDB434DD5}"/>
    <dgm:cxn modelId="{943B6CC3-DDE2-479B-80C2-2869CAE50A56}" type="presOf" srcId="{2F2B91F5-6677-48F7-A148-47A9EF16FC73}" destId="{E4278EF5-C17C-4B43-B1F2-D30BCB0EB51F}" srcOrd="0" destOrd="0" presId="urn:microsoft.com/office/officeart/2005/8/layout/vList2"/>
    <dgm:cxn modelId="{632C02F3-F463-4548-ADCD-FF1C3AFE9B82}" srcId="{2F2B91F5-6677-48F7-A148-47A9EF16FC73}" destId="{F7CCEA17-D0D9-4FD6-8D3A-E99BE7FB1D44}" srcOrd="0" destOrd="0" parTransId="{EF686CA6-0B59-42A5-9FFA-F261DDF480BD}" sibTransId="{6A1161A1-51FA-40EE-BB42-EC5C7CC080B6}"/>
    <dgm:cxn modelId="{F80FDC4B-DC42-41AE-86C1-5472FC3867F5}" srcId="{F7CCEA17-D0D9-4FD6-8D3A-E99BE7FB1D44}" destId="{F6E037B5-24B6-471A-8703-2877E23AB6D1}" srcOrd="6" destOrd="0" parTransId="{CE8C47FA-3208-48F7-AE63-77EB2960BC2B}" sibTransId="{CD732D8A-5BF7-46EF-81A4-63465829C23A}"/>
    <dgm:cxn modelId="{CE3D3E80-6A21-4A27-A556-9BADB0B1B00B}" type="presOf" srcId="{7409AE82-10AC-44B6-9141-DD5A5306AFC5}" destId="{C7EA589D-955F-4C74-BE33-09173666AFD2}" srcOrd="0" destOrd="0" presId="urn:microsoft.com/office/officeart/2005/8/layout/vList2"/>
    <dgm:cxn modelId="{F2A035AB-3428-43CA-9A7E-AF4BF42907E3}" type="presParOf" srcId="{E4278EF5-C17C-4B43-B1F2-D30BCB0EB51F}" destId="{1904E2FF-86F2-471C-BE7A-B2B11B1ABD3B}" srcOrd="0" destOrd="0" presId="urn:microsoft.com/office/officeart/2005/8/layout/vList2"/>
    <dgm:cxn modelId="{0DAB9443-E6BB-4913-A16A-856AA9416222}" type="presParOf" srcId="{E4278EF5-C17C-4B43-B1F2-D30BCB0EB51F}" destId="{C7EA589D-955F-4C74-BE33-09173666AFD2}" srcOrd="1"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F992CC-5348-4C6E-8B9F-CCF1A0B9254D}">
      <dsp:nvSpPr>
        <dsp:cNvPr id="0" name=""/>
        <dsp:cNvSpPr/>
      </dsp:nvSpPr>
      <dsp:spPr>
        <a:xfrm rot="5400000">
          <a:off x="3671653" y="126518"/>
          <a:ext cx="1946442" cy="1693405"/>
        </a:xfrm>
        <a:prstGeom prst="hexagon">
          <a:avLst>
            <a:gd name="adj" fmla="val 25000"/>
            <a:gd name="vf" fmla="val 115470"/>
          </a:avLst>
        </a:prstGeom>
        <a:gradFill rotWithShape="0">
          <a:gsLst>
            <a:gs pos="0">
              <a:schemeClr val="accent1">
                <a:hueOff val="0"/>
                <a:satOff val="0"/>
                <a:lumOff val="0"/>
                <a:alphaOff val="0"/>
                <a:lumMod val="95000"/>
              </a:schemeClr>
            </a:gs>
            <a:gs pos="100000">
              <a:schemeClr val="accen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kern="1200" dirty="0" smtClean="0">
              <a:latin typeface="Times New Roman" pitchFamily="18" charset="0"/>
              <a:cs typeface="Times New Roman" pitchFamily="18" charset="0"/>
            </a:rPr>
            <a:t>Паттерн подавления </a:t>
          </a:r>
          <a:endParaRPr lang="ru-RU" sz="2000" b="1" kern="1200" dirty="0">
            <a:latin typeface="Times New Roman" pitchFamily="18" charset="0"/>
            <a:cs typeface="Times New Roman" pitchFamily="18" charset="0"/>
          </a:endParaRPr>
        </a:p>
      </dsp:txBody>
      <dsp:txXfrm rot="-5400000">
        <a:off x="4062060" y="303321"/>
        <a:ext cx="1165627" cy="1339800"/>
      </dsp:txXfrm>
    </dsp:sp>
    <dsp:sp modelId="{FA183E4F-85D9-4B76-B6D0-D88D392A7DD0}">
      <dsp:nvSpPr>
        <dsp:cNvPr id="0" name=""/>
        <dsp:cNvSpPr/>
      </dsp:nvSpPr>
      <dsp:spPr>
        <a:xfrm>
          <a:off x="5417566" y="412371"/>
          <a:ext cx="2172230" cy="1167865"/>
        </a:xfrm>
        <a:prstGeom prst="rect">
          <a:avLst/>
        </a:prstGeom>
        <a:noFill/>
        <a:ln>
          <a:noFill/>
        </a:ln>
        <a:effectLst/>
      </dsp:spPr>
      <dsp:style>
        <a:lnRef idx="0">
          <a:scrgbClr r="0" g="0" b="0"/>
        </a:lnRef>
        <a:fillRef idx="0">
          <a:scrgbClr r="0" g="0" b="0"/>
        </a:fillRef>
        <a:effectRef idx="0">
          <a:scrgbClr r="0" g="0" b="0"/>
        </a:effectRef>
        <a:fontRef idx="minor"/>
      </dsp:style>
    </dsp:sp>
    <dsp:sp modelId="{54626B3D-95AB-4680-8485-24D116C3D62D}">
      <dsp:nvSpPr>
        <dsp:cNvPr id="0" name=""/>
        <dsp:cNvSpPr/>
      </dsp:nvSpPr>
      <dsp:spPr>
        <a:xfrm rot="5400000">
          <a:off x="1754186" y="103029"/>
          <a:ext cx="1986928" cy="1780869"/>
        </a:xfrm>
        <a:prstGeom prst="hexagon">
          <a:avLst>
            <a:gd name="adj" fmla="val 25000"/>
            <a:gd name="vf" fmla="val 115470"/>
          </a:avLst>
        </a:prstGeom>
        <a:gradFill rotWithShape="0">
          <a:gsLst>
            <a:gs pos="0">
              <a:schemeClr val="accent1">
                <a:hueOff val="0"/>
                <a:satOff val="0"/>
                <a:lumOff val="0"/>
                <a:alphaOff val="0"/>
                <a:lumMod val="95000"/>
              </a:schemeClr>
            </a:gs>
            <a:gs pos="100000">
              <a:schemeClr val="accen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ru-RU" sz="2000" b="1" kern="1200" dirty="0" smtClean="0">
              <a:latin typeface="Times New Roman" pitchFamily="18" charset="0"/>
              <a:cs typeface="Times New Roman" pitchFamily="18" charset="0"/>
            </a:rPr>
            <a:t>Паттерн</a:t>
          </a:r>
        </a:p>
        <a:p>
          <a:pPr lvl="0" algn="ctr" defTabSz="889000">
            <a:lnSpc>
              <a:spcPct val="90000"/>
            </a:lnSpc>
            <a:spcBef>
              <a:spcPct val="0"/>
            </a:spcBef>
            <a:spcAft>
              <a:spcPct val="35000"/>
            </a:spcAft>
          </a:pPr>
          <a:r>
            <a:rPr lang="ru-RU" sz="2000" b="1" kern="1200" dirty="0" smtClean="0">
              <a:latin typeface="Times New Roman" pitchFamily="18" charset="0"/>
              <a:cs typeface="Times New Roman" pitchFamily="18" charset="0"/>
            </a:rPr>
            <a:t>беспомощности </a:t>
          </a:r>
          <a:endParaRPr lang="ru-RU" sz="2000" b="1" kern="1200" dirty="0">
            <a:latin typeface="Times New Roman" pitchFamily="18" charset="0"/>
            <a:cs typeface="Times New Roman" pitchFamily="18" charset="0"/>
          </a:endParaRPr>
        </a:p>
      </dsp:txBody>
      <dsp:txXfrm rot="-5400000">
        <a:off x="2138636" y="313983"/>
        <a:ext cx="1218027" cy="1358962"/>
      </dsp:txXfrm>
    </dsp:sp>
    <dsp:sp modelId="{E2E7F1D1-D06F-4024-BA78-2B78A7116695}">
      <dsp:nvSpPr>
        <dsp:cNvPr id="0" name=""/>
        <dsp:cNvSpPr/>
      </dsp:nvSpPr>
      <dsp:spPr>
        <a:xfrm rot="5400000">
          <a:off x="747601" y="1701500"/>
          <a:ext cx="1946442" cy="1693405"/>
        </a:xfrm>
        <a:prstGeom prst="hexagon">
          <a:avLst>
            <a:gd name="adj" fmla="val 25000"/>
            <a:gd name="vf" fmla="val 115470"/>
          </a:avLst>
        </a:prstGeom>
        <a:gradFill rotWithShape="0">
          <a:gsLst>
            <a:gs pos="0">
              <a:schemeClr val="accent1">
                <a:hueOff val="0"/>
                <a:satOff val="0"/>
                <a:lumOff val="0"/>
                <a:alphaOff val="0"/>
                <a:lumMod val="95000"/>
              </a:schemeClr>
            </a:gs>
            <a:gs pos="100000">
              <a:schemeClr val="accen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kern="1200" dirty="0" smtClean="0">
              <a:latin typeface="Times New Roman" pitchFamily="18" charset="0"/>
              <a:cs typeface="Times New Roman" pitchFamily="18" charset="0"/>
            </a:rPr>
            <a:t>Паттерн потери </a:t>
          </a:r>
          <a:endParaRPr lang="ru-RU" sz="2000" b="1" kern="1200" dirty="0">
            <a:latin typeface="Times New Roman" pitchFamily="18" charset="0"/>
            <a:cs typeface="Times New Roman" pitchFamily="18" charset="0"/>
          </a:endParaRPr>
        </a:p>
      </dsp:txBody>
      <dsp:txXfrm rot="-5400000">
        <a:off x="1138008" y="1878303"/>
        <a:ext cx="1165627" cy="1339800"/>
      </dsp:txXfrm>
    </dsp:sp>
    <dsp:sp modelId="{5B98A00C-E340-491A-A4E1-C3C3D6C28425}">
      <dsp:nvSpPr>
        <dsp:cNvPr id="0" name=""/>
        <dsp:cNvSpPr/>
      </dsp:nvSpPr>
      <dsp:spPr>
        <a:xfrm>
          <a:off x="2587010" y="1981527"/>
          <a:ext cx="2102158" cy="11678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rgbClr val="002060"/>
              </a:solidFill>
              <a:latin typeface="Times New Roman" pitchFamily="18" charset="0"/>
              <a:cs typeface="Times New Roman" pitchFamily="18" charset="0"/>
            </a:rPr>
            <a:t>Система семейных отношений</a:t>
          </a:r>
          <a:endParaRPr lang="ru-RU" sz="2400" b="1" kern="1200" dirty="0">
            <a:solidFill>
              <a:srgbClr val="002060"/>
            </a:solidFill>
            <a:latin typeface="Times New Roman" pitchFamily="18" charset="0"/>
            <a:cs typeface="Times New Roman" pitchFamily="18" charset="0"/>
          </a:endParaRPr>
        </a:p>
      </dsp:txBody>
      <dsp:txXfrm>
        <a:off x="2587010" y="1981527"/>
        <a:ext cx="2102158" cy="1167865"/>
      </dsp:txXfrm>
    </dsp:sp>
    <dsp:sp modelId="{C00A2B80-5ED1-4B9C-AB04-4EFC845126FC}">
      <dsp:nvSpPr>
        <dsp:cNvPr id="0" name=""/>
        <dsp:cNvSpPr/>
      </dsp:nvSpPr>
      <dsp:spPr>
        <a:xfrm rot="5400000">
          <a:off x="4463745" y="1701500"/>
          <a:ext cx="1946442" cy="1693405"/>
        </a:xfrm>
        <a:prstGeom prst="hexagon">
          <a:avLst>
            <a:gd name="adj" fmla="val 25000"/>
            <a:gd name="vf" fmla="val 115470"/>
          </a:avLst>
        </a:prstGeom>
        <a:gradFill rotWithShape="0">
          <a:gsLst>
            <a:gs pos="0">
              <a:schemeClr val="accent1">
                <a:hueOff val="0"/>
                <a:satOff val="0"/>
                <a:lumOff val="0"/>
                <a:alphaOff val="0"/>
                <a:lumMod val="95000"/>
              </a:schemeClr>
            </a:gs>
            <a:gs pos="100000">
              <a:schemeClr val="accen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ru-RU" sz="2000" b="1" kern="1200" dirty="0" smtClean="0">
              <a:latin typeface="Times New Roman" pitchFamily="18" charset="0"/>
              <a:cs typeface="Times New Roman" pitchFamily="18" charset="0"/>
            </a:rPr>
            <a:t>Паттерн суждения </a:t>
          </a:r>
          <a:endParaRPr lang="ru-RU" sz="2000" b="1" kern="1200" dirty="0">
            <a:latin typeface="Times New Roman" pitchFamily="18" charset="0"/>
            <a:cs typeface="Times New Roman" pitchFamily="18" charset="0"/>
          </a:endParaRPr>
        </a:p>
      </dsp:txBody>
      <dsp:txXfrm rot="-5400000">
        <a:off x="4854152" y="1878303"/>
        <a:ext cx="1165627" cy="1339800"/>
      </dsp:txXfrm>
    </dsp:sp>
    <dsp:sp modelId="{7B3AC704-F0E9-4110-8710-F2C19918EC16}">
      <dsp:nvSpPr>
        <dsp:cNvPr id="0" name=""/>
        <dsp:cNvSpPr/>
      </dsp:nvSpPr>
      <dsp:spPr>
        <a:xfrm rot="5400000">
          <a:off x="3519873" y="3267958"/>
          <a:ext cx="1946442" cy="1693405"/>
        </a:xfrm>
        <a:prstGeom prst="hexagon">
          <a:avLst>
            <a:gd name="adj" fmla="val 25000"/>
            <a:gd name="vf" fmla="val 115470"/>
          </a:avLst>
        </a:prstGeom>
        <a:gradFill rotWithShape="0">
          <a:gsLst>
            <a:gs pos="0">
              <a:schemeClr val="accent1">
                <a:hueOff val="0"/>
                <a:satOff val="0"/>
                <a:lumOff val="0"/>
                <a:alphaOff val="0"/>
                <a:lumMod val="95000"/>
              </a:schemeClr>
            </a:gs>
            <a:gs pos="100000">
              <a:schemeClr val="accen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kern="1200" dirty="0" smtClean="0">
              <a:latin typeface="Times New Roman" pitchFamily="18" charset="0"/>
              <a:cs typeface="Times New Roman" pitchFamily="18" charset="0"/>
            </a:rPr>
            <a:t>Паттерн насилия </a:t>
          </a:r>
          <a:endParaRPr lang="ru-RU" sz="2000" b="1" kern="1200" dirty="0">
            <a:latin typeface="Times New Roman" pitchFamily="18" charset="0"/>
            <a:cs typeface="Times New Roman" pitchFamily="18" charset="0"/>
          </a:endParaRPr>
        </a:p>
      </dsp:txBody>
      <dsp:txXfrm rot="-5400000">
        <a:off x="3910280" y="3444761"/>
        <a:ext cx="1165627" cy="1339800"/>
      </dsp:txXfrm>
    </dsp:sp>
    <dsp:sp modelId="{C87D2D5C-5668-4686-BC9F-BC399B7B0D7C}">
      <dsp:nvSpPr>
        <dsp:cNvPr id="0" name=""/>
        <dsp:cNvSpPr/>
      </dsp:nvSpPr>
      <dsp:spPr>
        <a:xfrm>
          <a:off x="5417566" y="3736895"/>
          <a:ext cx="2172230" cy="1167865"/>
        </a:xfrm>
        <a:prstGeom prst="rect">
          <a:avLst/>
        </a:prstGeom>
        <a:noFill/>
        <a:ln>
          <a:noFill/>
        </a:ln>
        <a:effectLst/>
      </dsp:spPr>
      <dsp:style>
        <a:lnRef idx="0">
          <a:scrgbClr r="0" g="0" b="0"/>
        </a:lnRef>
        <a:fillRef idx="0">
          <a:scrgbClr r="0" g="0" b="0"/>
        </a:fillRef>
        <a:effectRef idx="0">
          <a:scrgbClr r="0" g="0" b="0"/>
        </a:effectRef>
        <a:fontRef idx="minor"/>
      </dsp:style>
    </dsp:sp>
    <dsp:sp modelId="{36D2E5A0-C7FE-4C0B-A6F5-B1C89B3E71DA}">
      <dsp:nvSpPr>
        <dsp:cNvPr id="0" name=""/>
        <dsp:cNvSpPr/>
      </dsp:nvSpPr>
      <dsp:spPr>
        <a:xfrm rot="5400000">
          <a:off x="1744829" y="3292328"/>
          <a:ext cx="1946442" cy="1693405"/>
        </a:xfrm>
        <a:prstGeom prst="hexagon">
          <a:avLst>
            <a:gd name="adj" fmla="val 25000"/>
            <a:gd name="vf" fmla="val 115470"/>
          </a:avLst>
        </a:prstGeom>
        <a:gradFill rotWithShape="0">
          <a:gsLst>
            <a:gs pos="0">
              <a:schemeClr val="accent1">
                <a:hueOff val="0"/>
                <a:satOff val="0"/>
                <a:lumOff val="0"/>
                <a:alphaOff val="0"/>
                <a:lumMod val="95000"/>
              </a:schemeClr>
            </a:gs>
            <a:gs pos="100000">
              <a:schemeClr val="accen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ru-RU" sz="2000" b="1" kern="1200" dirty="0" smtClean="0">
              <a:latin typeface="Times New Roman" pitchFamily="18" charset="0"/>
              <a:cs typeface="Times New Roman" pitchFamily="18" charset="0"/>
            </a:rPr>
            <a:t>Паттерн ухода </a:t>
          </a:r>
          <a:endParaRPr lang="ru-RU" sz="2000" b="1" kern="1200" dirty="0">
            <a:latin typeface="Times New Roman" pitchFamily="18" charset="0"/>
            <a:cs typeface="Times New Roman" pitchFamily="18" charset="0"/>
          </a:endParaRPr>
        </a:p>
      </dsp:txBody>
      <dsp:txXfrm rot="-5400000">
        <a:off x="2135236" y="3469131"/>
        <a:ext cx="1165627" cy="1339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68CCF1-8A2B-4F32-8A99-D45B32C679DE}">
      <dsp:nvSpPr>
        <dsp:cNvPr id="0" name=""/>
        <dsp:cNvSpPr/>
      </dsp:nvSpPr>
      <dsp:spPr>
        <a:xfrm>
          <a:off x="-6292904" y="-962635"/>
          <a:ext cx="7490592" cy="7490592"/>
        </a:xfrm>
        <a:prstGeom prst="blockArc">
          <a:avLst>
            <a:gd name="adj1" fmla="val 18900000"/>
            <a:gd name="adj2" fmla="val 2700000"/>
            <a:gd name="adj3" fmla="val 288"/>
          </a:avLst>
        </a:pr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94F92E-29DE-4F3B-B7DD-FAE7F33B8E67}">
      <dsp:nvSpPr>
        <dsp:cNvPr id="0" name=""/>
        <dsp:cNvSpPr/>
      </dsp:nvSpPr>
      <dsp:spPr>
        <a:xfrm>
          <a:off x="626784" y="350374"/>
          <a:ext cx="8187969" cy="101114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79584" tIns="71120" rIns="71120" bIns="71120" numCol="1" spcCol="1270" anchor="ctr" anchorCtr="0">
          <a:noAutofit/>
        </a:bodyPr>
        <a:lstStyle/>
        <a:p>
          <a:pPr lvl="0" algn="l" defTabSz="1244600">
            <a:lnSpc>
              <a:spcPct val="90000"/>
            </a:lnSpc>
            <a:spcBef>
              <a:spcPct val="0"/>
            </a:spcBef>
            <a:spcAft>
              <a:spcPct val="35000"/>
            </a:spcAft>
          </a:pPr>
          <a:r>
            <a:rPr lang="ru-RU" sz="2800" kern="1200" dirty="0" smtClean="0">
              <a:solidFill>
                <a:srgbClr val="002060"/>
              </a:solidFill>
              <a:latin typeface="Cambria" panose="02040503050406030204" pitchFamily="18" charset="0"/>
            </a:rPr>
            <a:t>Установление контакта, создание основ для взаимодействия. </a:t>
          </a:r>
          <a:endParaRPr lang="ru-RU" sz="2800" kern="1200" dirty="0">
            <a:solidFill>
              <a:srgbClr val="002060"/>
            </a:solidFill>
            <a:latin typeface="Cambria" panose="02040503050406030204" pitchFamily="18" charset="0"/>
          </a:endParaRPr>
        </a:p>
      </dsp:txBody>
      <dsp:txXfrm>
        <a:off x="626784" y="350374"/>
        <a:ext cx="8187969" cy="1011144"/>
      </dsp:txXfrm>
    </dsp:sp>
    <dsp:sp modelId="{BCE01A60-4297-47FA-ADE2-01328E62CB9F}">
      <dsp:nvSpPr>
        <dsp:cNvPr id="0" name=""/>
        <dsp:cNvSpPr/>
      </dsp:nvSpPr>
      <dsp:spPr>
        <a:xfrm>
          <a:off x="71441" y="350367"/>
          <a:ext cx="1070211" cy="1070211"/>
        </a:xfrm>
        <a:prstGeom prst="ellipse">
          <a:avLst/>
        </a:prstGeom>
        <a:blipFill rotWithShape="0">
          <a:blip xmlns:r="http://schemas.openxmlformats.org/officeDocument/2006/relationships" r:embed="rId1"/>
          <a:stretch>
            <a:fillRect/>
          </a:stretch>
        </a:blip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F845C8-ED4D-4177-9E48-ABFBA17E38BF}">
      <dsp:nvSpPr>
        <dsp:cNvPr id="0" name=""/>
        <dsp:cNvSpPr/>
      </dsp:nvSpPr>
      <dsp:spPr>
        <a:xfrm>
          <a:off x="1117645" y="1712338"/>
          <a:ext cx="7697107" cy="856169"/>
        </a:xfrm>
        <a:prstGeom prst="rect">
          <a:avLst/>
        </a:prstGeom>
        <a:solidFill>
          <a:schemeClr val="accent3">
            <a:hueOff val="1541839"/>
            <a:satOff val="-8265"/>
            <a:lumOff val="-1111"/>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79584" tIns="71120" rIns="71120" bIns="71120" numCol="1" spcCol="1270" anchor="ctr" anchorCtr="0">
          <a:noAutofit/>
        </a:bodyPr>
        <a:lstStyle/>
        <a:p>
          <a:pPr lvl="0" algn="l" defTabSz="1244600">
            <a:lnSpc>
              <a:spcPct val="90000"/>
            </a:lnSpc>
            <a:spcBef>
              <a:spcPct val="0"/>
            </a:spcBef>
            <a:spcAft>
              <a:spcPct val="35000"/>
            </a:spcAft>
          </a:pPr>
          <a:r>
            <a:rPr lang="ru-RU" sz="2800" kern="1200" dirty="0" smtClean="0">
              <a:solidFill>
                <a:srgbClr val="002060"/>
              </a:solidFill>
              <a:latin typeface="Cambria" panose="02040503050406030204" pitchFamily="18" charset="0"/>
            </a:rPr>
            <a:t>Социально-педагогическая и психологическая диагностика.   </a:t>
          </a:r>
          <a:endParaRPr lang="ru-RU" sz="2800" kern="1200" dirty="0">
            <a:solidFill>
              <a:srgbClr val="002060"/>
            </a:solidFill>
            <a:latin typeface="Cambria" panose="02040503050406030204" pitchFamily="18" charset="0"/>
          </a:endParaRPr>
        </a:p>
      </dsp:txBody>
      <dsp:txXfrm>
        <a:off x="1117645" y="1712338"/>
        <a:ext cx="7697107" cy="856169"/>
      </dsp:txXfrm>
    </dsp:sp>
    <dsp:sp modelId="{83F96A87-FD23-43FB-B5DE-86D2BE8DC8CF}">
      <dsp:nvSpPr>
        <dsp:cNvPr id="0" name=""/>
        <dsp:cNvSpPr/>
      </dsp:nvSpPr>
      <dsp:spPr>
        <a:xfrm>
          <a:off x="582540" y="1605317"/>
          <a:ext cx="1070211" cy="1070211"/>
        </a:xfrm>
        <a:prstGeom prst="ellipse">
          <a:avLst/>
        </a:prstGeom>
        <a:blipFill rotWithShape="0">
          <a:blip xmlns:r="http://schemas.openxmlformats.org/officeDocument/2006/relationships" r:embed="rId1"/>
          <a:stretch>
            <a:fillRect/>
          </a:stretch>
        </a:blipFill>
        <a:ln w="15875" cap="flat" cmpd="sng" algn="ctr">
          <a:solidFill>
            <a:schemeClr val="accent3">
              <a:hueOff val="1541839"/>
              <a:satOff val="-8265"/>
              <a:lumOff val="-1111"/>
              <a:alphaOff val="0"/>
            </a:schemeClr>
          </a:solidFill>
          <a:prstDash val="solid"/>
        </a:ln>
        <a:effectLst/>
      </dsp:spPr>
      <dsp:style>
        <a:lnRef idx="2">
          <a:scrgbClr r="0" g="0" b="0"/>
        </a:lnRef>
        <a:fillRef idx="1">
          <a:scrgbClr r="0" g="0" b="0"/>
        </a:fillRef>
        <a:effectRef idx="0">
          <a:scrgbClr r="0" g="0" b="0"/>
        </a:effectRef>
        <a:fontRef idx="minor"/>
      </dsp:style>
    </dsp:sp>
    <dsp:sp modelId="{D2D1A117-E6C1-46B8-9BDD-F19F2276C33D}">
      <dsp:nvSpPr>
        <dsp:cNvPr id="0" name=""/>
        <dsp:cNvSpPr/>
      </dsp:nvSpPr>
      <dsp:spPr>
        <a:xfrm>
          <a:off x="1117645" y="2996814"/>
          <a:ext cx="7697107" cy="856169"/>
        </a:xfrm>
        <a:prstGeom prst="rect">
          <a:avLst/>
        </a:prstGeom>
        <a:solidFill>
          <a:schemeClr val="accent3">
            <a:hueOff val="3083677"/>
            <a:satOff val="-16531"/>
            <a:lumOff val="-2223"/>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79584" tIns="71120" rIns="71120" bIns="71120" numCol="1" spcCol="1270" anchor="ctr" anchorCtr="0">
          <a:noAutofit/>
        </a:bodyPr>
        <a:lstStyle/>
        <a:p>
          <a:pPr lvl="0" algn="l" defTabSz="1244600">
            <a:lnSpc>
              <a:spcPct val="90000"/>
            </a:lnSpc>
            <a:spcBef>
              <a:spcPct val="0"/>
            </a:spcBef>
            <a:spcAft>
              <a:spcPct val="35000"/>
            </a:spcAft>
          </a:pPr>
          <a:r>
            <a:rPr lang="ru-RU" sz="2800" kern="1200" dirty="0" smtClean="0">
              <a:solidFill>
                <a:srgbClr val="002060"/>
              </a:solidFill>
              <a:latin typeface="Cambria" panose="02040503050406030204" pitchFamily="18" charset="0"/>
            </a:rPr>
            <a:t>Установление основной причины неблагополучия. </a:t>
          </a:r>
          <a:endParaRPr lang="ru-RU" sz="2800" kern="1200" dirty="0">
            <a:solidFill>
              <a:srgbClr val="002060"/>
            </a:solidFill>
            <a:latin typeface="Cambria" panose="02040503050406030204" pitchFamily="18" charset="0"/>
          </a:endParaRPr>
        </a:p>
      </dsp:txBody>
      <dsp:txXfrm>
        <a:off x="1117645" y="2996814"/>
        <a:ext cx="7697107" cy="856169"/>
      </dsp:txXfrm>
    </dsp:sp>
    <dsp:sp modelId="{F61B5EA8-CE3F-4440-BA2D-98783AD01971}">
      <dsp:nvSpPr>
        <dsp:cNvPr id="0" name=""/>
        <dsp:cNvSpPr/>
      </dsp:nvSpPr>
      <dsp:spPr>
        <a:xfrm>
          <a:off x="582540" y="2889793"/>
          <a:ext cx="1070211" cy="1070211"/>
        </a:xfrm>
        <a:prstGeom prst="ellipse">
          <a:avLst/>
        </a:prstGeom>
        <a:blipFill rotWithShape="0">
          <a:blip xmlns:r="http://schemas.openxmlformats.org/officeDocument/2006/relationships" r:embed="rId1"/>
          <a:stretch>
            <a:fillRect/>
          </a:stretch>
        </a:blipFill>
        <a:ln w="15875" cap="flat" cmpd="sng" algn="ctr">
          <a:solidFill>
            <a:schemeClr val="accent3">
              <a:hueOff val="3083677"/>
              <a:satOff val="-16531"/>
              <a:lumOff val="-2223"/>
              <a:alphaOff val="0"/>
            </a:schemeClr>
          </a:solidFill>
          <a:prstDash val="solid"/>
        </a:ln>
        <a:effectLst/>
      </dsp:spPr>
      <dsp:style>
        <a:lnRef idx="2">
          <a:scrgbClr r="0" g="0" b="0"/>
        </a:lnRef>
        <a:fillRef idx="1">
          <a:scrgbClr r="0" g="0" b="0"/>
        </a:fillRef>
        <a:effectRef idx="0">
          <a:scrgbClr r="0" g="0" b="0"/>
        </a:effectRef>
        <a:fontRef idx="minor"/>
      </dsp:style>
    </dsp:sp>
    <dsp:sp modelId="{BA2B16C5-9781-40F6-A60B-1DE00E5105EB}">
      <dsp:nvSpPr>
        <dsp:cNvPr id="0" name=""/>
        <dsp:cNvSpPr/>
      </dsp:nvSpPr>
      <dsp:spPr>
        <a:xfrm>
          <a:off x="626784" y="4281290"/>
          <a:ext cx="8187969" cy="856169"/>
        </a:xfrm>
        <a:prstGeom prst="rect">
          <a:avLst/>
        </a:prstGeom>
        <a:solidFill>
          <a:schemeClr val="accent3">
            <a:hueOff val="4625516"/>
            <a:satOff val="-24796"/>
            <a:lumOff val="-3334"/>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79584" tIns="71120" rIns="71120" bIns="71120" numCol="1" spcCol="1270" anchor="ctr" anchorCtr="0">
          <a:noAutofit/>
        </a:bodyPr>
        <a:lstStyle/>
        <a:p>
          <a:pPr lvl="0" algn="l" defTabSz="1244600">
            <a:lnSpc>
              <a:spcPct val="90000"/>
            </a:lnSpc>
            <a:spcBef>
              <a:spcPct val="0"/>
            </a:spcBef>
            <a:spcAft>
              <a:spcPct val="35000"/>
            </a:spcAft>
          </a:pPr>
          <a:r>
            <a:rPr lang="ru-RU" sz="2800" kern="1200" dirty="0" smtClean="0">
              <a:solidFill>
                <a:srgbClr val="002060"/>
              </a:solidFill>
              <a:latin typeface="Cambria" panose="02040503050406030204" pitchFamily="18" charset="0"/>
            </a:rPr>
            <a:t>Выбор форм и методов работы в зависимости от ведущей причины. </a:t>
          </a:r>
          <a:endParaRPr lang="ru-RU" sz="2800" kern="1200" dirty="0">
            <a:solidFill>
              <a:srgbClr val="002060"/>
            </a:solidFill>
            <a:latin typeface="Cambria" panose="02040503050406030204" pitchFamily="18" charset="0"/>
          </a:endParaRPr>
        </a:p>
      </dsp:txBody>
      <dsp:txXfrm>
        <a:off x="626784" y="4281290"/>
        <a:ext cx="8187969" cy="856169"/>
      </dsp:txXfrm>
    </dsp:sp>
    <dsp:sp modelId="{95E0AA3D-230D-40DA-B3FB-F95A7281EAC7}">
      <dsp:nvSpPr>
        <dsp:cNvPr id="0" name=""/>
        <dsp:cNvSpPr/>
      </dsp:nvSpPr>
      <dsp:spPr>
        <a:xfrm>
          <a:off x="91678" y="4174269"/>
          <a:ext cx="1070211" cy="1070211"/>
        </a:xfrm>
        <a:prstGeom prst="ellipse">
          <a:avLst/>
        </a:prstGeom>
        <a:blipFill rotWithShape="0">
          <a:blip xmlns:r="http://schemas.openxmlformats.org/officeDocument/2006/relationships" r:embed="rId1"/>
          <a:stretch>
            <a:fillRect/>
          </a:stretch>
        </a:blipFill>
        <a:ln w="15875" cap="flat" cmpd="sng" algn="ctr">
          <a:solidFill>
            <a:schemeClr val="accent3">
              <a:hueOff val="4625516"/>
              <a:satOff val="-24796"/>
              <a:lumOff val="-3334"/>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62A2DC-8156-49ED-AF5F-BD9368D5E3E1}">
      <dsp:nvSpPr>
        <dsp:cNvPr id="0" name=""/>
        <dsp:cNvSpPr/>
      </dsp:nvSpPr>
      <dsp:spPr>
        <a:xfrm>
          <a:off x="585800" y="2718956"/>
          <a:ext cx="383237" cy="1825637"/>
        </a:xfrm>
        <a:custGeom>
          <a:avLst/>
          <a:gdLst/>
          <a:ahLst/>
          <a:cxnLst/>
          <a:rect l="0" t="0" r="0" b="0"/>
          <a:pathLst>
            <a:path>
              <a:moveTo>
                <a:pt x="0" y="0"/>
              </a:moveTo>
              <a:lnTo>
                <a:pt x="191618" y="0"/>
              </a:lnTo>
              <a:lnTo>
                <a:pt x="191618" y="1825637"/>
              </a:lnTo>
              <a:lnTo>
                <a:pt x="383237" y="1825637"/>
              </a:lnTo>
            </a:path>
          </a:pathLst>
        </a:custGeom>
        <a:noFill/>
        <a:ln w="15875"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kern="1200"/>
        </a:p>
      </dsp:txBody>
      <dsp:txXfrm>
        <a:off x="730783" y="3585139"/>
        <a:ext cx="93271" cy="93271"/>
      </dsp:txXfrm>
    </dsp:sp>
    <dsp:sp modelId="{806CA470-15D9-42B1-8C08-C8AC25A0BB6E}">
      <dsp:nvSpPr>
        <dsp:cNvPr id="0" name=""/>
        <dsp:cNvSpPr/>
      </dsp:nvSpPr>
      <dsp:spPr>
        <a:xfrm>
          <a:off x="585800" y="2718956"/>
          <a:ext cx="383237" cy="1095382"/>
        </a:xfrm>
        <a:custGeom>
          <a:avLst/>
          <a:gdLst/>
          <a:ahLst/>
          <a:cxnLst/>
          <a:rect l="0" t="0" r="0" b="0"/>
          <a:pathLst>
            <a:path>
              <a:moveTo>
                <a:pt x="0" y="0"/>
              </a:moveTo>
              <a:lnTo>
                <a:pt x="191618" y="0"/>
              </a:lnTo>
              <a:lnTo>
                <a:pt x="191618" y="1095382"/>
              </a:lnTo>
              <a:lnTo>
                <a:pt x="383237" y="1095382"/>
              </a:lnTo>
            </a:path>
          </a:pathLst>
        </a:custGeom>
        <a:noFill/>
        <a:ln w="15875"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48407" y="3237635"/>
        <a:ext cx="58024" cy="58024"/>
      </dsp:txXfrm>
    </dsp:sp>
    <dsp:sp modelId="{4A7ABAAB-A356-4847-8C5F-0E1146DC774B}">
      <dsp:nvSpPr>
        <dsp:cNvPr id="0" name=""/>
        <dsp:cNvSpPr/>
      </dsp:nvSpPr>
      <dsp:spPr>
        <a:xfrm>
          <a:off x="585800" y="2718956"/>
          <a:ext cx="383237" cy="365127"/>
        </a:xfrm>
        <a:custGeom>
          <a:avLst/>
          <a:gdLst/>
          <a:ahLst/>
          <a:cxnLst/>
          <a:rect l="0" t="0" r="0" b="0"/>
          <a:pathLst>
            <a:path>
              <a:moveTo>
                <a:pt x="0" y="0"/>
              </a:moveTo>
              <a:lnTo>
                <a:pt x="191618" y="0"/>
              </a:lnTo>
              <a:lnTo>
                <a:pt x="191618" y="365127"/>
              </a:lnTo>
              <a:lnTo>
                <a:pt x="383237" y="365127"/>
              </a:lnTo>
            </a:path>
          </a:pathLst>
        </a:custGeom>
        <a:noFill/>
        <a:ln w="15875"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64186" y="2888286"/>
        <a:ext cx="26466" cy="26466"/>
      </dsp:txXfrm>
    </dsp:sp>
    <dsp:sp modelId="{6C22C13D-3EE5-462E-B2DF-D1C0608C3341}">
      <dsp:nvSpPr>
        <dsp:cNvPr id="0" name=""/>
        <dsp:cNvSpPr/>
      </dsp:nvSpPr>
      <dsp:spPr>
        <a:xfrm>
          <a:off x="585800" y="2353829"/>
          <a:ext cx="383237" cy="365127"/>
        </a:xfrm>
        <a:custGeom>
          <a:avLst/>
          <a:gdLst/>
          <a:ahLst/>
          <a:cxnLst/>
          <a:rect l="0" t="0" r="0" b="0"/>
          <a:pathLst>
            <a:path>
              <a:moveTo>
                <a:pt x="0" y="365127"/>
              </a:moveTo>
              <a:lnTo>
                <a:pt x="191618" y="365127"/>
              </a:lnTo>
              <a:lnTo>
                <a:pt x="191618" y="0"/>
              </a:lnTo>
              <a:lnTo>
                <a:pt x="383237" y="0"/>
              </a:lnTo>
            </a:path>
          </a:pathLst>
        </a:custGeom>
        <a:noFill/>
        <a:ln w="15875"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64186" y="2523159"/>
        <a:ext cx="26466" cy="26466"/>
      </dsp:txXfrm>
    </dsp:sp>
    <dsp:sp modelId="{D217B04E-A680-4FAE-9209-93EA18D2B72F}">
      <dsp:nvSpPr>
        <dsp:cNvPr id="0" name=""/>
        <dsp:cNvSpPr/>
      </dsp:nvSpPr>
      <dsp:spPr>
        <a:xfrm>
          <a:off x="585800" y="1623574"/>
          <a:ext cx="383237" cy="1095382"/>
        </a:xfrm>
        <a:custGeom>
          <a:avLst/>
          <a:gdLst/>
          <a:ahLst/>
          <a:cxnLst/>
          <a:rect l="0" t="0" r="0" b="0"/>
          <a:pathLst>
            <a:path>
              <a:moveTo>
                <a:pt x="0" y="1095382"/>
              </a:moveTo>
              <a:lnTo>
                <a:pt x="191618" y="1095382"/>
              </a:lnTo>
              <a:lnTo>
                <a:pt x="191618" y="0"/>
              </a:lnTo>
              <a:lnTo>
                <a:pt x="383237" y="0"/>
              </a:lnTo>
            </a:path>
          </a:pathLst>
        </a:custGeom>
        <a:noFill/>
        <a:ln w="15875"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48407" y="2142253"/>
        <a:ext cx="58024" cy="58024"/>
      </dsp:txXfrm>
    </dsp:sp>
    <dsp:sp modelId="{EE4EBE75-CDAF-46FE-8732-D06699D11D28}">
      <dsp:nvSpPr>
        <dsp:cNvPr id="0" name=""/>
        <dsp:cNvSpPr/>
      </dsp:nvSpPr>
      <dsp:spPr>
        <a:xfrm>
          <a:off x="585800" y="893319"/>
          <a:ext cx="383237" cy="1825637"/>
        </a:xfrm>
        <a:custGeom>
          <a:avLst/>
          <a:gdLst/>
          <a:ahLst/>
          <a:cxnLst/>
          <a:rect l="0" t="0" r="0" b="0"/>
          <a:pathLst>
            <a:path>
              <a:moveTo>
                <a:pt x="0" y="1825637"/>
              </a:moveTo>
              <a:lnTo>
                <a:pt x="191618" y="1825637"/>
              </a:lnTo>
              <a:lnTo>
                <a:pt x="191618" y="0"/>
              </a:lnTo>
              <a:lnTo>
                <a:pt x="383237" y="0"/>
              </a:lnTo>
            </a:path>
          </a:pathLst>
        </a:custGeom>
        <a:noFill/>
        <a:ln w="15875"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kern="1200"/>
        </a:p>
      </dsp:txBody>
      <dsp:txXfrm>
        <a:off x="730783" y="1759502"/>
        <a:ext cx="93271" cy="93271"/>
      </dsp:txXfrm>
    </dsp:sp>
    <dsp:sp modelId="{4270FD32-8B68-4BC1-B9B5-7B5540464BB7}">
      <dsp:nvSpPr>
        <dsp:cNvPr id="0" name=""/>
        <dsp:cNvSpPr/>
      </dsp:nvSpPr>
      <dsp:spPr>
        <a:xfrm rot="16200000">
          <a:off x="-1243680" y="2426854"/>
          <a:ext cx="3074757" cy="584203"/>
        </a:xfrm>
        <a:prstGeom prst="rect">
          <a:avLst/>
        </a:prstGeom>
        <a:solidFill>
          <a:schemeClr val="accent1">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ru-RU" sz="2100" kern="1200" dirty="0" smtClean="0"/>
            <a:t>Факторы социального риска </a:t>
          </a:r>
          <a:endParaRPr lang="ru-RU" sz="2100" kern="1200" dirty="0"/>
        </a:p>
      </dsp:txBody>
      <dsp:txXfrm>
        <a:off x="-1243680" y="2426854"/>
        <a:ext cx="3074757" cy="584203"/>
      </dsp:txXfrm>
    </dsp:sp>
    <dsp:sp modelId="{0FF6A39B-DD7F-4FFD-9D1B-2375C68C1609}">
      <dsp:nvSpPr>
        <dsp:cNvPr id="0" name=""/>
        <dsp:cNvSpPr/>
      </dsp:nvSpPr>
      <dsp:spPr>
        <a:xfrm>
          <a:off x="969038" y="601217"/>
          <a:ext cx="1916188" cy="584203"/>
        </a:xfrm>
        <a:prstGeom prst="rect">
          <a:avLst/>
        </a:prstGeom>
        <a:solidFill>
          <a:schemeClr val="accent1">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ru-RU" sz="1500" kern="1200" dirty="0" smtClean="0"/>
            <a:t>Материально-бытовые условия</a:t>
          </a:r>
          <a:endParaRPr lang="ru-RU" sz="1500" kern="1200" dirty="0"/>
        </a:p>
      </dsp:txBody>
      <dsp:txXfrm>
        <a:off x="969038" y="601217"/>
        <a:ext cx="1916188" cy="584203"/>
      </dsp:txXfrm>
    </dsp:sp>
    <dsp:sp modelId="{D64ED6F1-C844-4552-95E8-CD898E99FD04}">
      <dsp:nvSpPr>
        <dsp:cNvPr id="0" name=""/>
        <dsp:cNvSpPr/>
      </dsp:nvSpPr>
      <dsp:spPr>
        <a:xfrm>
          <a:off x="969038" y="1331472"/>
          <a:ext cx="1916188" cy="584203"/>
        </a:xfrm>
        <a:prstGeom prst="rect">
          <a:avLst/>
        </a:prstGeom>
        <a:solidFill>
          <a:schemeClr val="accent1">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ru-RU" sz="1500" kern="1200" dirty="0" smtClean="0"/>
            <a:t>Структура семьи </a:t>
          </a:r>
          <a:endParaRPr lang="ru-RU" sz="1500" kern="1200" dirty="0"/>
        </a:p>
      </dsp:txBody>
      <dsp:txXfrm>
        <a:off x="969038" y="1331472"/>
        <a:ext cx="1916188" cy="584203"/>
      </dsp:txXfrm>
    </dsp:sp>
    <dsp:sp modelId="{CB543209-B76C-4BB7-A03E-5DC6E8375446}">
      <dsp:nvSpPr>
        <dsp:cNvPr id="0" name=""/>
        <dsp:cNvSpPr/>
      </dsp:nvSpPr>
      <dsp:spPr>
        <a:xfrm>
          <a:off x="969038" y="2061727"/>
          <a:ext cx="1916188" cy="584203"/>
        </a:xfrm>
        <a:prstGeom prst="rect">
          <a:avLst/>
        </a:prstGeom>
        <a:solidFill>
          <a:schemeClr val="accent1">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ru-RU" sz="1500" kern="1200" dirty="0" smtClean="0"/>
            <a:t>Личностные  </a:t>
          </a:r>
          <a:endParaRPr lang="ru-RU" sz="1500" kern="1200" dirty="0"/>
        </a:p>
      </dsp:txBody>
      <dsp:txXfrm>
        <a:off x="969038" y="2061727"/>
        <a:ext cx="1916188" cy="584203"/>
      </dsp:txXfrm>
    </dsp:sp>
    <dsp:sp modelId="{27B648C7-0A1C-4B0F-A278-F02B48809F74}">
      <dsp:nvSpPr>
        <dsp:cNvPr id="0" name=""/>
        <dsp:cNvSpPr/>
      </dsp:nvSpPr>
      <dsp:spPr>
        <a:xfrm>
          <a:off x="969038" y="2791981"/>
          <a:ext cx="1916188" cy="584203"/>
        </a:xfrm>
        <a:prstGeom prst="rect">
          <a:avLst/>
        </a:prstGeom>
        <a:solidFill>
          <a:schemeClr val="accent1">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ru-RU" sz="1500" kern="1200" dirty="0" smtClean="0"/>
            <a:t>Межличностные </a:t>
          </a:r>
          <a:endParaRPr lang="ru-RU" sz="1500" kern="1200" dirty="0"/>
        </a:p>
      </dsp:txBody>
      <dsp:txXfrm>
        <a:off x="969038" y="2791981"/>
        <a:ext cx="1916188" cy="584203"/>
      </dsp:txXfrm>
    </dsp:sp>
    <dsp:sp modelId="{A5F4B6CA-DE54-43D2-B531-A95FCD6CB14C}">
      <dsp:nvSpPr>
        <dsp:cNvPr id="0" name=""/>
        <dsp:cNvSpPr/>
      </dsp:nvSpPr>
      <dsp:spPr>
        <a:xfrm>
          <a:off x="969038" y="3522236"/>
          <a:ext cx="1916188" cy="584203"/>
        </a:xfrm>
        <a:prstGeom prst="rect">
          <a:avLst/>
        </a:prstGeom>
        <a:solidFill>
          <a:schemeClr val="accent1">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ru-RU" sz="1500" kern="1200" dirty="0" smtClean="0"/>
            <a:t> Трудная жизненная ситуация </a:t>
          </a:r>
          <a:endParaRPr lang="ru-RU" sz="1500" kern="1200" dirty="0"/>
        </a:p>
      </dsp:txBody>
      <dsp:txXfrm>
        <a:off x="969038" y="3522236"/>
        <a:ext cx="1916188" cy="584203"/>
      </dsp:txXfrm>
    </dsp:sp>
    <dsp:sp modelId="{3C5952AF-EC03-4F55-A618-214D4E4FEAC9}">
      <dsp:nvSpPr>
        <dsp:cNvPr id="0" name=""/>
        <dsp:cNvSpPr/>
      </dsp:nvSpPr>
      <dsp:spPr>
        <a:xfrm>
          <a:off x="969038" y="4252491"/>
          <a:ext cx="1916188" cy="584203"/>
        </a:xfrm>
        <a:prstGeom prst="rect">
          <a:avLst/>
        </a:prstGeom>
        <a:solidFill>
          <a:schemeClr val="accent1">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ru-RU" sz="1500" kern="1200" dirty="0" smtClean="0"/>
            <a:t>Отношение к ребенку</a:t>
          </a:r>
          <a:endParaRPr lang="ru-RU" sz="1500" kern="1200" dirty="0"/>
        </a:p>
      </dsp:txBody>
      <dsp:txXfrm>
        <a:off x="969038" y="4252491"/>
        <a:ext cx="1916188" cy="5842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941F3-877D-4680-9FDF-5EBC3BE6DED6}">
      <dsp:nvSpPr>
        <dsp:cNvPr id="0" name=""/>
        <dsp:cNvSpPr/>
      </dsp:nvSpPr>
      <dsp:spPr>
        <a:xfrm>
          <a:off x="599698" y="2556283"/>
          <a:ext cx="391663" cy="1865773"/>
        </a:xfrm>
        <a:custGeom>
          <a:avLst/>
          <a:gdLst/>
          <a:ahLst/>
          <a:cxnLst/>
          <a:rect l="0" t="0" r="0" b="0"/>
          <a:pathLst>
            <a:path>
              <a:moveTo>
                <a:pt x="0" y="0"/>
              </a:moveTo>
              <a:lnTo>
                <a:pt x="195831" y="0"/>
              </a:lnTo>
              <a:lnTo>
                <a:pt x="195831" y="1865773"/>
              </a:lnTo>
              <a:lnTo>
                <a:pt x="391663" y="1865773"/>
              </a:lnTo>
            </a:path>
          </a:pathLst>
        </a:custGeom>
        <a:noFill/>
        <a:ln w="15875" cap="flat" cmpd="sng" algn="ctr">
          <a:solidFill>
            <a:schemeClr val="accent2">
              <a:tint val="99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kern="1200"/>
        </a:p>
      </dsp:txBody>
      <dsp:txXfrm>
        <a:off x="747868" y="3441509"/>
        <a:ext cx="95321" cy="95321"/>
      </dsp:txXfrm>
    </dsp:sp>
    <dsp:sp modelId="{806CA470-15D9-42B1-8C08-C8AC25A0BB6E}">
      <dsp:nvSpPr>
        <dsp:cNvPr id="0" name=""/>
        <dsp:cNvSpPr/>
      </dsp:nvSpPr>
      <dsp:spPr>
        <a:xfrm>
          <a:off x="599698" y="2556283"/>
          <a:ext cx="391663" cy="1119464"/>
        </a:xfrm>
        <a:custGeom>
          <a:avLst/>
          <a:gdLst/>
          <a:ahLst/>
          <a:cxnLst/>
          <a:rect l="0" t="0" r="0" b="0"/>
          <a:pathLst>
            <a:path>
              <a:moveTo>
                <a:pt x="0" y="0"/>
              </a:moveTo>
              <a:lnTo>
                <a:pt x="195831" y="0"/>
              </a:lnTo>
              <a:lnTo>
                <a:pt x="195831" y="1119464"/>
              </a:lnTo>
              <a:lnTo>
                <a:pt x="391663" y="1119464"/>
              </a:lnTo>
            </a:path>
          </a:pathLst>
        </a:custGeom>
        <a:noFill/>
        <a:ln w="15875" cap="flat" cmpd="sng" algn="ctr">
          <a:solidFill>
            <a:schemeClr val="accent2">
              <a:tint val="99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65879" y="3086366"/>
        <a:ext cx="59300" cy="59300"/>
      </dsp:txXfrm>
    </dsp:sp>
    <dsp:sp modelId="{4A7ABAAB-A356-4847-8C5F-0E1146DC774B}">
      <dsp:nvSpPr>
        <dsp:cNvPr id="0" name=""/>
        <dsp:cNvSpPr/>
      </dsp:nvSpPr>
      <dsp:spPr>
        <a:xfrm>
          <a:off x="599698" y="2556283"/>
          <a:ext cx="391663" cy="373154"/>
        </a:xfrm>
        <a:custGeom>
          <a:avLst/>
          <a:gdLst/>
          <a:ahLst/>
          <a:cxnLst/>
          <a:rect l="0" t="0" r="0" b="0"/>
          <a:pathLst>
            <a:path>
              <a:moveTo>
                <a:pt x="0" y="0"/>
              </a:moveTo>
              <a:lnTo>
                <a:pt x="195831" y="0"/>
              </a:lnTo>
              <a:lnTo>
                <a:pt x="195831" y="373154"/>
              </a:lnTo>
              <a:lnTo>
                <a:pt x="391663" y="373154"/>
              </a:lnTo>
            </a:path>
          </a:pathLst>
        </a:custGeom>
        <a:noFill/>
        <a:ln w="15875" cap="flat" cmpd="sng" algn="ctr">
          <a:solidFill>
            <a:schemeClr val="accent2">
              <a:tint val="99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82005" y="2729337"/>
        <a:ext cx="27048" cy="27048"/>
      </dsp:txXfrm>
    </dsp:sp>
    <dsp:sp modelId="{6C22C13D-3EE5-462E-B2DF-D1C0608C3341}">
      <dsp:nvSpPr>
        <dsp:cNvPr id="0" name=""/>
        <dsp:cNvSpPr/>
      </dsp:nvSpPr>
      <dsp:spPr>
        <a:xfrm>
          <a:off x="599698" y="2183129"/>
          <a:ext cx="391663" cy="373154"/>
        </a:xfrm>
        <a:custGeom>
          <a:avLst/>
          <a:gdLst/>
          <a:ahLst/>
          <a:cxnLst/>
          <a:rect l="0" t="0" r="0" b="0"/>
          <a:pathLst>
            <a:path>
              <a:moveTo>
                <a:pt x="0" y="373154"/>
              </a:moveTo>
              <a:lnTo>
                <a:pt x="195831" y="373154"/>
              </a:lnTo>
              <a:lnTo>
                <a:pt x="195831" y="0"/>
              </a:lnTo>
              <a:lnTo>
                <a:pt x="391663" y="0"/>
              </a:lnTo>
            </a:path>
          </a:pathLst>
        </a:custGeom>
        <a:noFill/>
        <a:ln w="15875" cap="flat" cmpd="sng" algn="ctr">
          <a:solidFill>
            <a:schemeClr val="accent2">
              <a:tint val="99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82005" y="2356182"/>
        <a:ext cx="27048" cy="27048"/>
      </dsp:txXfrm>
    </dsp:sp>
    <dsp:sp modelId="{D217B04E-A680-4FAE-9209-93EA18D2B72F}">
      <dsp:nvSpPr>
        <dsp:cNvPr id="0" name=""/>
        <dsp:cNvSpPr/>
      </dsp:nvSpPr>
      <dsp:spPr>
        <a:xfrm>
          <a:off x="599698" y="1454886"/>
          <a:ext cx="384593" cy="1101397"/>
        </a:xfrm>
        <a:custGeom>
          <a:avLst/>
          <a:gdLst/>
          <a:ahLst/>
          <a:cxnLst/>
          <a:rect l="0" t="0" r="0" b="0"/>
          <a:pathLst>
            <a:path>
              <a:moveTo>
                <a:pt x="0" y="1101397"/>
              </a:moveTo>
              <a:lnTo>
                <a:pt x="192296" y="1101397"/>
              </a:lnTo>
              <a:lnTo>
                <a:pt x="192296" y="0"/>
              </a:lnTo>
              <a:lnTo>
                <a:pt x="384593" y="0"/>
              </a:lnTo>
            </a:path>
          </a:pathLst>
        </a:custGeom>
        <a:noFill/>
        <a:ln w="15875" cap="flat" cmpd="sng" algn="ctr">
          <a:solidFill>
            <a:schemeClr val="accent2">
              <a:tint val="99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62829" y="1976419"/>
        <a:ext cx="58330" cy="58330"/>
      </dsp:txXfrm>
    </dsp:sp>
    <dsp:sp modelId="{EE4EBE75-CDAF-46FE-8732-D06699D11D28}">
      <dsp:nvSpPr>
        <dsp:cNvPr id="0" name=""/>
        <dsp:cNvSpPr/>
      </dsp:nvSpPr>
      <dsp:spPr>
        <a:xfrm>
          <a:off x="599698" y="713878"/>
          <a:ext cx="394313" cy="1842405"/>
        </a:xfrm>
        <a:custGeom>
          <a:avLst/>
          <a:gdLst/>
          <a:ahLst/>
          <a:cxnLst/>
          <a:rect l="0" t="0" r="0" b="0"/>
          <a:pathLst>
            <a:path>
              <a:moveTo>
                <a:pt x="0" y="1842405"/>
              </a:moveTo>
              <a:lnTo>
                <a:pt x="197156" y="1842405"/>
              </a:lnTo>
              <a:lnTo>
                <a:pt x="197156" y="0"/>
              </a:lnTo>
              <a:lnTo>
                <a:pt x="394313" y="0"/>
              </a:lnTo>
            </a:path>
          </a:pathLst>
        </a:custGeom>
        <a:noFill/>
        <a:ln w="15875" cap="flat" cmpd="sng" algn="ctr">
          <a:solidFill>
            <a:schemeClr val="accent2">
              <a:tint val="99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kern="1200"/>
        </a:p>
      </dsp:txBody>
      <dsp:txXfrm>
        <a:off x="749751" y="1587978"/>
        <a:ext cx="94206" cy="94206"/>
      </dsp:txXfrm>
    </dsp:sp>
    <dsp:sp modelId="{4270FD32-8B68-4BC1-B9B5-7B5540464BB7}">
      <dsp:nvSpPr>
        <dsp:cNvPr id="0" name=""/>
        <dsp:cNvSpPr/>
      </dsp:nvSpPr>
      <dsp:spPr>
        <a:xfrm rot="16200000">
          <a:off x="-1270003" y="2257760"/>
          <a:ext cx="3142355" cy="597047"/>
        </a:xfrm>
        <a:prstGeom prst="rect">
          <a:avLst/>
        </a:prstGeom>
        <a:solidFill>
          <a:schemeClr val="accent2">
            <a:shade val="80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1" kern="1200" dirty="0" smtClean="0"/>
            <a:t>Факторы риска  как института воспитания</a:t>
          </a:r>
          <a:r>
            <a:rPr lang="ru-RU" sz="2000" kern="1200" dirty="0" smtClean="0"/>
            <a:t>  </a:t>
          </a:r>
          <a:endParaRPr lang="ru-RU" sz="2000" kern="1200" dirty="0"/>
        </a:p>
      </dsp:txBody>
      <dsp:txXfrm>
        <a:off x="-1270003" y="2257760"/>
        <a:ext cx="3142355" cy="597047"/>
      </dsp:txXfrm>
    </dsp:sp>
    <dsp:sp modelId="{0FF6A39B-DD7F-4FFD-9D1B-2375C68C1609}">
      <dsp:nvSpPr>
        <dsp:cNvPr id="0" name=""/>
        <dsp:cNvSpPr/>
      </dsp:nvSpPr>
      <dsp:spPr>
        <a:xfrm>
          <a:off x="994011" y="415354"/>
          <a:ext cx="1958316" cy="597047"/>
        </a:xfrm>
        <a:prstGeom prst="rect">
          <a:avLst/>
        </a:prstGeom>
        <a:solidFill>
          <a:schemeClr val="accent2">
            <a:tint val="99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t>Социальное самочувствие семьи </a:t>
          </a:r>
          <a:endParaRPr lang="ru-RU" sz="1600" b="1" kern="1200" dirty="0"/>
        </a:p>
      </dsp:txBody>
      <dsp:txXfrm>
        <a:off x="994011" y="415354"/>
        <a:ext cx="1958316" cy="597047"/>
      </dsp:txXfrm>
    </dsp:sp>
    <dsp:sp modelId="{D64ED6F1-C844-4552-95E8-CD898E99FD04}">
      <dsp:nvSpPr>
        <dsp:cNvPr id="0" name=""/>
        <dsp:cNvSpPr/>
      </dsp:nvSpPr>
      <dsp:spPr>
        <a:xfrm>
          <a:off x="984291" y="1156362"/>
          <a:ext cx="1958316" cy="597047"/>
        </a:xfrm>
        <a:prstGeom prst="rect">
          <a:avLst/>
        </a:prstGeom>
        <a:solidFill>
          <a:schemeClr val="accent2">
            <a:tint val="99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t>Здоровье членов семьи </a:t>
          </a:r>
          <a:endParaRPr lang="ru-RU" sz="1600" b="1" kern="1200" dirty="0"/>
        </a:p>
      </dsp:txBody>
      <dsp:txXfrm>
        <a:off x="984291" y="1156362"/>
        <a:ext cx="1958316" cy="597047"/>
      </dsp:txXfrm>
    </dsp:sp>
    <dsp:sp modelId="{CB543209-B76C-4BB7-A03E-5DC6E8375446}">
      <dsp:nvSpPr>
        <dsp:cNvPr id="0" name=""/>
        <dsp:cNvSpPr/>
      </dsp:nvSpPr>
      <dsp:spPr>
        <a:xfrm>
          <a:off x="991361" y="1884605"/>
          <a:ext cx="1958316" cy="597047"/>
        </a:xfrm>
        <a:prstGeom prst="rect">
          <a:avLst/>
        </a:prstGeom>
        <a:solidFill>
          <a:schemeClr val="accent2">
            <a:tint val="99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t>Стиль отношений в семье</a:t>
          </a:r>
          <a:endParaRPr lang="ru-RU" sz="1600" b="1" kern="1200" dirty="0"/>
        </a:p>
      </dsp:txBody>
      <dsp:txXfrm>
        <a:off x="991361" y="1884605"/>
        <a:ext cx="1958316" cy="597047"/>
      </dsp:txXfrm>
    </dsp:sp>
    <dsp:sp modelId="{27B648C7-0A1C-4B0F-A278-F02B48809F74}">
      <dsp:nvSpPr>
        <dsp:cNvPr id="0" name=""/>
        <dsp:cNvSpPr/>
      </dsp:nvSpPr>
      <dsp:spPr>
        <a:xfrm>
          <a:off x="991361" y="2630914"/>
          <a:ext cx="1958316" cy="597047"/>
        </a:xfrm>
        <a:prstGeom prst="rect">
          <a:avLst/>
        </a:prstGeom>
        <a:solidFill>
          <a:schemeClr val="accent2">
            <a:tint val="99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t>Ценность детей в семье</a:t>
          </a:r>
          <a:endParaRPr lang="ru-RU" sz="1600" b="1" kern="1200" dirty="0"/>
        </a:p>
      </dsp:txBody>
      <dsp:txXfrm>
        <a:off x="991361" y="2630914"/>
        <a:ext cx="1958316" cy="597047"/>
      </dsp:txXfrm>
    </dsp:sp>
    <dsp:sp modelId="{A5F4B6CA-DE54-43D2-B531-A95FCD6CB14C}">
      <dsp:nvSpPr>
        <dsp:cNvPr id="0" name=""/>
        <dsp:cNvSpPr/>
      </dsp:nvSpPr>
      <dsp:spPr>
        <a:xfrm>
          <a:off x="991361" y="3377224"/>
          <a:ext cx="1958316" cy="597047"/>
        </a:xfrm>
        <a:prstGeom prst="rect">
          <a:avLst/>
        </a:prstGeom>
        <a:solidFill>
          <a:schemeClr val="accent2">
            <a:tint val="99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t>Отношения со школой  </a:t>
          </a:r>
          <a:endParaRPr lang="ru-RU" sz="1600" b="1" kern="1200" dirty="0"/>
        </a:p>
      </dsp:txBody>
      <dsp:txXfrm>
        <a:off x="991361" y="3377224"/>
        <a:ext cx="1958316" cy="597047"/>
      </dsp:txXfrm>
    </dsp:sp>
    <dsp:sp modelId="{890CEABD-58BC-4635-BD32-A6F9F9406C9A}">
      <dsp:nvSpPr>
        <dsp:cNvPr id="0" name=""/>
        <dsp:cNvSpPr/>
      </dsp:nvSpPr>
      <dsp:spPr>
        <a:xfrm>
          <a:off x="991361" y="4123533"/>
          <a:ext cx="1958316" cy="597047"/>
        </a:xfrm>
        <a:prstGeom prst="rect">
          <a:avLst/>
        </a:prstGeom>
        <a:solidFill>
          <a:schemeClr val="accent2">
            <a:tint val="99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t>Аномалии воспитания </a:t>
          </a:r>
          <a:endParaRPr lang="ru-RU" sz="1600" b="1" kern="1200" dirty="0"/>
        </a:p>
      </dsp:txBody>
      <dsp:txXfrm>
        <a:off x="991361" y="4123533"/>
        <a:ext cx="1958316" cy="59704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62A2DC-8156-49ED-AF5F-BD9368D5E3E1}">
      <dsp:nvSpPr>
        <dsp:cNvPr id="0" name=""/>
        <dsp:cNvSpPr/>
      </dsp:nvSpPr>
      <dsp:spPr>
        <a:xfrm>
          <a:off x="583549" y="3132347"/>
          <a:ext cx="382790" cy="1823506"/>
        </a:xfrm>
        <a:custGeom>
          <a:avLst/>
          <a:gdLst/>
          <a:ahLst/>
          <a:cxnLst/>
          <a:rect l="0" t="0" r="0" b="0"/>
          <a:pathLst>
            <a:path>
              <a:moveTo>
                <a:pt x="0" y="0"/>
              </a:moveTo>
              <a:lnTo>
                <a:pt x="191395" y="0"/>
              </a:lnTo>
              <a:lnTo>
                <a:pt x="191395" y="1823506"/>
              </a:lnTo>
              <a:lnTo>
                <a:pt x="382790" y="1823506"/>
              </a:lnTo>
            </a:path>
          </a:pathLst>
        </a:custGeom>
        <a:noFill/>
        <a:ln w="15875" cap="flat" cmpd="sng" algn="ctr">
          <a:solidFill>
            <a:schemeClr val="accent4">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kern="1200"/>
        </a:p>
      </dsp:txBody>
      <dsp:txXfrm>
        <a:off x="728363" y="3997520"/>
        <a:ext cx="93162" cy="93162"/>
      </dsp:txXfrm>
    </dsp:sp>
    <dsp:sp modelId="{806CA470-15D9-42B1-8C08-C8AC25A0BB6E}">
      <dsp:nvSpPr>
        <dsp:cNvPr id="0" name=""/>
        <dsp:cNvSpPr/>
      </dsp:nvSpPr>
      <dsp:spPr>
        <a:xfrm>
          <a:off x="583549" y="3132347"/>
          <a:ext cx="382790" cy="1094104"/>
        </a:xfrm>
        <a:custGeom>
          <a:avLst/>
          <a:gdLst/>
          <a:ahLst/>
          <a:cxnLst/>
          <a:rect l="0" t="0" r="0" b="0"/>
          <a:pathLst>
            <a:path>
              <a:moveTo>
                <a:pt x="0" y="0"/>
              </a:moveTo>
              <a:lnTo>
                <a:pt x="191395" y="0"/>
              </a:lnTo>
              <a:lnTo>
                <a:pt x="191395" y="1094104"/>
              </a:lnTo>
              <a:lnTo>
                <a:pt x="382790" y="1094104"/>
              </a:lnTo>
            </a:path>
          </a:pathLst>
        </a:custGeom>
        <a:noFill/>
        <a:ln w="15875" cap="flat" cmpd="sng" algn="ctr">
          <a:solidFill>
            <a:schemeClr val="accent4">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45966" y="3650421"/>
        <a:ext cx="57956" cy="57956"/>
      </dsp:txXfrm>
    </dsp:sp>
    <dsp:sp modelId="{4A7ABAAB-A356-4847-8C5F-0E1146DC774B}">
      <dsp:nvSpPr>
        <dsp:cNvPr id="0" name=""/>
        <dsp:cNvSpPr/>
      </dsp:nvSpPr>
      <dsp:spPr>
        <a:xfrm>
          <a:off x="583549" y="3132347"/>
          <a:ext cx="382790" cy="364701"/>
        </a:xfrm>
        <a:custGeom>
          <a:avLst/>
          <a:gdLst/>
          <a:ahLst/>
          <a:cxnLst/>
          <a:rect l="0" t="0" r="0" b="0"/>
          <a:pathLst>
            <a:path>
              <a:moveTo>
                <a:pt x="0" y="0"/>
              </a:moveTo>
              <a:lnTo>
                <a:pt x="191395" y="0"/>
              </a:lnTo>
              <a:lnTo>
                <a:pt x="191395" y="364701"/>
              </a:lnTo>
              <a:lnTo>
                <a:pt x="382790" y="364701"/>
              </a:lnTo>
            </a:path>
          </a:pathLst>
        </a:custGeom>
        <a:noFill/>
        <a:ln w="15875" cap="flat" cmpd="sng" algn="ctr">
          <a:solidFill>
            <a:schemeClr val="accent4">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61726" y="3301480"/>
        <a:ext cx="26435" cy="26435"/>
      </dsp:txXfrm>
    </dsp:sp>
    <dsp:sp modelId="{6C22C13D-3EE5-462E-B2DF-D1C0608C3341}">
      <dsp:nvSpPr>
        <dsp:cNvPr id="0" name=""/>
        <dsp:cNvSpPr/>
      </dsp:nvSpPr>
      <dsp:spPr>
        <a:xfrm>
          <a:off x="583549" y="2767646"/>
          <a:ext cx="382790" cy="364701"/>
        </a:xfrm>
        <a:custGeom>
          <a:avLst/>
          <a:gdLst/>
          <a:ahLst/>
          <a:cxnLst/>
          <a:rect l="0" t="0" r="0" b="0"/>
          <a:pathLst>
            <a:path>
              <a:moveTo>
                <a:pt x="0" y="364701"/>
              </a:moveTo>
              <a:lnTo>
                <a:pt x="191395" y="364701"/>
              </a:lnTo>
              <a:lnTo>
                <a:pt x="191395" y="0"/>
              </a:lnTo>
              <a:lnTo>
                <a:pt x="382790" y="0"/>
              </a:lnTo>
            </a:path>
          </a:pathLst>
        </a:custGeom>
        <a:noFill/>
        <a:ln w="15875" cap="flat" cmpd="sng" algn="ctr">
          <a:solidFill>
            <a:schemeClr val="accent4">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61726" y="2936779"/>
        <a:ext cx="26435" cy="26435"/>
      </dsp:txXfrm>
    </dsp:sp>
    <dsp:sp modelId="{D217B04E-A680-4FAE-9209-93EA18D2B72F}">
      <dsp:nvSpPr>
        <dsp:cNvPr id="0" name=""/>
        <dsp:cNvSpPr/>
      </dsp:nvSpPr>
      <dsp:spPr>
        <a:xfrm>
          <a:off x="583549" y="2038243"/>
          <a:ext cx="382790" cy="1094104"/>
        </a:xfrm>
        <a:custGeom>
          <a:avLst/>
          <a:gdLst/>
          <a:ahLst/>
          <a:cxnLst/>
          <a:rect l="0" t="0" r="0" b="0"/>
          <a:pathLst>
            <a:path>
              <a:moveTo>
                <a:pt x="0" y="1094104"/>
              </a:moveTo>
              <a:lnTo>
                <a:pt x="191395" y="1094104"/>
              </a:lnTo>
              <a:lnTo>
                <a:pt x="191395" y="0"/>
              </a:lnTo>
              <a:lnTo>
                <a:pt x="382790" y="0"/>
              </a:lnTo>
            </a:path>
          </a:pathLst>
        </a:custGeom>
        <a:noFill/>
        <a:ln w="15875" cap="flat" cmpd="sng" algn="ctr">
          <a:solidFill>
            <a:schemeClr val="accent4">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745966" y="2556317"/>
        <a:ext cx="57956" cy="57956"/>
      </dsp:txXfrm>
    </dsp:sp>
    <dsp:sp modelId="{EE4EBE75-CDAF-46FE-8732-D06699D11D28}">
      <dsp:nvSpPr>
        <dsp:cNvPr id="0" name=""/>
        <dsp:cNvSpPr/>
      </dsp:nvSpPr>
      <dsp:spPr>
        <a:xfrm>
          <a:off x="583549" y="1308841"/>
          <a:ext cx="382790" cy="1823506"/>
        </a:xfrm>
        <a:custGeom>
          <a:avLst/>
          <a:gdLst/>
          <a:ahLst/>
          <a:cxnLst/>
          <a:rect l="0" t="0" r="0" b="0"/>
          <a:pathLst>
            <a:path>
              <a:moveTo>
                <a:pt x="0" y="1823506"/>
              </a:moveTo>
              <a:lnTo>
                <a:pt x="191395" y="1823506"/>
              </a:lnTo>
              <a:lnTo>
                <a:pt x="191395" y="0"/>
              </a:lnTo>
              <a:lnTo>
                <a:pt x="382790" y="0"/>
              </a:lnTo>
            </a:path>
          </a:pathLst>
        </a:custGeom>
        <a:noFill/>
        <a:ln w="15875" cap="flat" cmpd="sng" algn="ctr">
          <a:solidFill>
            <a:schemeClr val="accent4">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kern="1200"/>
        </a:p>
      </dsp:txBody>
      <dsp:txXfrm>
        <a:off x="728363" y="2174013"/>
        <a:ext cx="93162" cy="93162"/>
      </dsp:txXfrm>
    </dsp:sp>
    <dsp:sp modelId="{4270FD32-8B68-4BC1-B9B5-7B5540464BB7}">
      <dsp:nvSpPr>
        <dsp:cNvPr id="0" name=""/>
        <dsp:cNvSpPr/>
      </dsp:nvSpPr>
      <dsp:spPr>
        <a:xfrm rot="16200000">
          <a:off x="-1243796" y="2840586"/>
          <a:ext cx="3071169" cy="583522"/>
        </a:xfrm>
        <a:prstGeom prst="rect">
          <a:avLst/>
        </a:prstGeom>
        <a:solidFill>
          <a:schemeClr val="accent4">
            <a:alpha val="80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t>Показатели  неблагополучия ребенка </a:t>
          </a:r>
          <a:endParaRPr lang="ru-RU" sz="2000" kern="1200" dirty="0"/>
        </a:p>
      </dsp:txBody>
      <dsp:txXfrm>
        <a:off x="-1243796" y="2840586"/>
        <a:ext cx="3071169" cy="583522"/>
      </dsp:txXfrm>
    </dsp:sp>
    <dsp:sp modelId="{0FF6A39B-DD7F-4FFD-9D1B-2375C68C1609}">
      <dsp:nvSpPr>
        <dsp:cNvPr id="0" name=""/>
        <dsp:cNvSpPr/>
      </dsp:nvSpPr>
      <dsp:spPr>
        <a:xfrm>
          <a:off x="966339" y="1017080"/>
          <a:ext cx="1913952" cy="583522"/>
        </a:xfrm>
        <a:prstGeom prst="rect">
          <a:avLst/>
        </a:prstGeom>
        <a:solidFill>
          <a:schemeClr val="accent4">
            <a:alpha val="70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Внешний вид </a:t>
          </a:r>
          <a:endParaRPr lang="ru-RU" sz="1900" kern="1200" dirty="0"/>
        </a:p>
      </dsp:txBody>
      <dsp:txXfrm>
        <a:off x="966339" y="1017080"/>
        <a:ext cx="1913952" cy="583522"/>
      </dsp:txXfrm>
    </dsp:sp>
    <dsp:sp modelId="{D64ED6F1-C844-4552-95E8-CD898E99FD04}">
      <dsp:nvSpPr>
        <dsp:cNvPr id="0" name=""/>
        <dsp:cNvSpPr/>
      </dsp:nvSpPr>
      <dsp:spPr>
        <a:xfrm>
          <a:off x="966339" y="1746482"/>
          <a:ext cx="1913952" cy="583522"/>
        </a:xfrm>
        <a:prstGeom prst="rect">
          <a:avLst/>
        </a:prstGeom>
        <a:solidFill>
          <a:schemeClr val="accent4">
            <a:alpha val="70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Состояние здоровья</a:t>
          </a:r>
          <a:endParaRPr lang="ru-RU" sz="1900" kern="1200" dirty="0"/>
        </a:p>
      </dsp:txBody>
      <dsp:txXfrm>
        <a:off x="966339" y="1746482"/>
        <a:ext cx="1913952" cy="583522"/>
      </dsp:txXfrm>
    </dsp:sp>
    <dsp:sp modelId="{CB543209-B76C-4BB7-A03E-5DC6E8375446}">
      <dsp:nvSpPr>
        <dsp:cNvPr id="0" name=""/>
        <dsp:cNvSpPr/>
      </dsp:nvSpPr>
      <dsp:spPr>
        <a:xfrm>
          <a:off x="966339" y="2475885"/>
          <a:ext cx="1913952" cy="583522"/>
        </a:xfrm>
        <a:prstGeom prst="rect">
          <a:avLst/>
        </a:prstGeom>
        <a:solidFill>
          <a:schemeClr val="accent4">
            <a:alpha val="70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Безопасность </a:t>
          </a:r>
          <a:endParaRPr lang="ru-RU" sz="1900" kern="1200" dirty="0"/>
        </a:p>
      </dsp:txBody>
      <dsp:txXfrm>
        <a:off x="966339" y="2475885"/>
        <a:ext cx="1913952" cy="583522"/>
      </dsp:txXfrm>
    </dsp:sp>
    <dsp:sp modelId="{27B648C7-0A1C-4B0F-A278-F02B48809F74}">
      <dsp:nvSpPr>
        <dsp:cNvPr id="0" name=""/>
        <dsp:cNvSpPr/>
      </dsp:nvSpPr>
      <dsp:spPr>
        <a:xfrm>
          <a:off x="966339" y="3205288"/>
          <a:ext cx="1913952" cy="583522"/>
        </a:xfrm>
        <a:prstGeom prst="rect">
          <a:avLst/>
        </a:prstGeom>
        <a:solidFill>
          <a:schemeClr val="accent4">
            <a:alpha val="70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Навыки коммуникации  </a:t>
          </a:r>
          <a:endParaRPr lang="ru-RU" sz="1900" kern="1200" dirty="0"/>
        </a:p>
      </dsp:txBody>
      <dsp:txXfrm>
        <a:off x="966339" y="3205288"/>
        <a:ext cx="1913952" cy="583522"/>
      </dsp:txXfrm>
    </dsp:sp>
    <dsp:sp modelId="{A5F4B6CA-DE54-43D2-B531-A95FCD6CB14C}">
      <dsp:nvSpPr>
        <dsp:cNvPr id="0" name=""/>
        <dsp:cNvSpPr/>
      </dsp:nvSpPr>
      <dsp:spPr>
        <a:xfrm>
          <a:off x="966339" y="3934690"/>
          <a:ext cx="1913952" cy="583522"/>
        </a:xfrm>
        <a:prstGeom prst="rect">
          <a:avLst/>
        </a:prstGeom>
        <a:solidFill>
          <a:schemeClr val="accent4">
            <a:alpha val="70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 Эмоциональное состояние </a:t>
          </a:r>
          <a:endParaRPr lang="ru-RU" sz="1900" kern="1200" dirty="0"/>
        </a:p>
      </dsp:txBody>
      <dsp:txXfrm>
        <a:off x="966339" y="3934690"/>
        <a:ext cx="1913952" cy="583522"/>
      </dsp:txXfrm>
    </dsp:sp>
    <dsp:sp modelId="{3C5952AF-EC03-4F55-A618-214D4E4FEAC9}">
      <dsp:nvSpPr>
        <dsp:cNvPr id="0" name=""/>
        <dsp:cNvSpPr/>
      </dsp:nvSpPr>
      <dsp:spPr>
        <a:xfrm>
          <a:off x="966339" y="4664093"/>
          <a:ext cx="1913952" cy="583522"/>
        </a:xfrm>
        <a:prstGeom prst="rect">
          <a:avLst/>
        </a:prstGeom>
        <a:solidFill>
          <a:schemeClr val="accent4">
            <a:alpha val="70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Нарушения поведения </a:t>
          </a:r>
          <a:endParaRPr lang="ru-RU" sz="1900" kern="1200" dirty="0"/>
        </a:p>
      </dsp:txBody>
      <dsp:txXfrm>
        <a:off x="966339" y="4664093"/>
        <a:ext cx="1913952" cy="5835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7FB187-F32E-4BD1-B636-1DD74CC01387}">
      <dsp:nvSpPr>
        <dsp:cNvPr id="0" name=""/>
        <dsp:cNvSpPr/>
      </dsp:nvSpPr>
      <dsp:spPr>
        <a:xfrm>
          <a:off x="0" y="1098899"/>
          <a:ext cx="6096000" cy="378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8B144C0-E883-4048-BCA7-0DBEEFEFCCA0}">
      <dsp:nvSpPr>
        <dsp:cNvPr id="0" name=""/>
        <dsp:cNvSpPr/>
      </dsp:nvSpPr>
      <dsp:spPr>
        <a:xfrm>
          <a:off x="303441" y="84834"/>
          <a:ext cx="5792558" cy="1237696"/>
        </a:xfrm>
        <a:prstGeom prst="roundRect">
          <a:avLst/>
        </a:prstGeom>
        <a:solidFill>
          <a:schemeClr val="accent2">
            <a:hueOff val="0"/>
            <a:satOff val="0"/>
            <a:lumOff val="0"/>
            <a:alphaOff val="0"/>
          </a:schemeClr>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889000">
            <a:lnSpc>
              <a:spcPct val="90000"/>
            </a:lnSpc>
            <a:spcBef>
              <a:spcPct val="0"/>
            </a:spcBef>
            <a:spcAft>
              <a:spcPct val="35000"/>
            </a:spcAft>
          </a:pPr>
          <a:r>
            <a:rPr lang="ru-RU" sz="2000" b="1" kern="1200" dirty="0" smtClean="0">
              <a:solidFill>
                <a:srgbClr val="002060"/>
              </a:solidFill>
              <a:latin typeface="Times New Roman" pitchFamily="18" charset="0"/>
              <a:cs typeface="Times New Roman" pitchFamily="18" charset="0"/>
            </a:rPr>
            <a:t>Тест – опросник родительского отношения к детям  А. Варги, В. </a:t>
          </a:r>
          <a:r>
            <a:rPr lang="ru-RU" sz="2000" b="1" kern="1200" dirty="0" err="1" smtClean="0">
              <a:solidFill>
                <a:srgbClr val="002060"/>
              </a:solidFill>
              <a:latin typeface="Times New Roman" pitchFamily="18" charset="0"/>
              <a:cs typeface="Times New Roman" pitchFamily="18" charset="0"/>
            </a:rPr>
            <a:t>Столина</a:t>
          </a:r>
          <a:endParaRPr lang="ru-RU" sz="2000" b="1" kern="1200" dirty="0">
            <a:solidFill>
              <a:srgbClr val="002060"/>
            </a:solidFill>
            <a:latin typeface="Times New Roman" pitchFamily="18" charset="0"/>
            <a:cs typeface="Times New Roman" pitchFamily="18" charset="0"/>
          </a:endParaRPr>
        </a:p>
      </dsp:txBody>
      <dsp:txXfrm>
        <a:off x="363860" y="145253"/>
        <a:ext cx="5671720" cy="1116858"/>
      </dsp:txXfrm>
    </dsp:sp>
    <dsp:sp modelId="{818DB20E-639F-45AE-BA91-8FF25F4517EE}">
      <dsp:nvSpPr>
        <dsp:cNvPr id="0" name=""/>
        <dsp:cNvSpPr/>
      </dsp:nvSpPr>
      <dsp:spPr>
        <a:xfrm>
          <a:off x="0" y="2578734"/>
          <a:ext cx="6096000" cy="378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28514C1-CB00-4780-93D6-9882C31F9D0E}">
      <dsp:nvSpPr>
        <dsp:cNvPr id="0" name=""/>
        <dsp:cNvSpPr/>
      </dsp:nvSpPr>
      <dsp:spPr>
        <a:xfrm>
          <a:off x="290214" y="1557899"/>
          <a:ext cx="5804291" cy="1242235"/>
        </a:xfrm>
        <a:prstGeom prst="roundRect">
          <a:avLst/>
        </a:prstGeom>
        <a:solidFill>
          <a:schemeClr val="accent2">
            <a:hueOff val="-2185134"/>
            <a:satOff val="-2592"/>
            <a:lumOff val="-1372"/>
            <a:alphaOff val="0"/>
          </a:schemeClr>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889000">
            <a:lnSpc>
              <a:spcPct val="90000"/>
            </a:lnSpc>
            <a:spcBef>
              <a:spcPct val="0"/>
            </a:spcBef>
            <a:spcAft>
              <a:spcPct val="35000"/>
            </a:spcAft>
          </a:pPr>
          <a:r>
            <a:rPr lang="ru-RU" sz="2000" b="1" kern="1200" dirty="0" smtClean="0">
              <a:solidFill>
                <a:srgbClr val="002060"/>
              </a:solidFill>
              <a:latin typeface="Times New Roman" pitchFamily="18" charset="0"/>
              <a:cs typeface="Times New Roman" pitchFamily="18" charset="0"/>
            </a:rPr>
            <a:t>Анализ семейных взаимоотношений              Э.Г. </a:t>
          </a:r>
          <a:r>
            <a:rPr lang="ru-RU" sz="2000" b="1" kern="1200" dirty="0" err="1" smtClean="0">
              <a:solidFill>
                <a:srgbClr val="002060"/>
              </a:solidFill>
              <a:latin typeface="Times New Roman" pitchFamily="18" charset="0"/>
              <a:cs typeface="Times New Roman" pitchFamily="18" charset="0"/>
            </a:rPr>
            <a:t>Эйдемиллира</a:t>
          </a:r>
          <a:r>
            <a:rPr lang="ru-RU" sz="2000" b="1" kern="1200" dirty="0" smtClean="0">
              <a:solidFill>
                <a:srgbClr val="002060"/>
              </a:solidFill>
              <a:latin typeface="Times New Roman" pitchFamily="18" charset="0"/>
              <a:cs typeface="Times New Roman" pitchFamily="18" charset="0"/>
            </a:rPr>
            <a:t>, В.В. </a:t>
          </a:r>
          <a:r>
            <a:rPr lang="ru-RU" sz="2000" b="1" kern="1200" dirty="0" err="1" smtClean="0">
              <a:solidFill>
                <a:srgbClr val="002060"/>
              </a:solidFill>
              <a:latin typeface="Times New Roman" pitchFamily="18" charset="0"/>
              <a:cs typeface="Times New Roman" pitchFamily="18" charset="0"/>
            </a:rPr>
            <a:t>Юстицкиса</a:t>
          </a:r>
          <a:r>
            <a:rPr lang="ru-RU" sz="2000" b="1" kern="1200" dirty="0" smtClean="0">
              <a:solidFill>
                <a:srgbClr val="002060"/>
              </a:solidFill>
              <a:latin typeface="Times New Roman" pitchFamily="18" charset="0"/>
              <a:cs typeface="Times New Roman" pitchFamily="18" charset="0"/>
            </a:rPr>
            <a:t> </a:t>
          </a:r>
          <a:endParaRPr lang="ru-RU" sz="2000" b="1" kern="1200" dirty="0">
            <a:solidFill>
              <a:srgbClr val="002060"/>
            </a:solidFill>
            <a:latin typeface="Times New Roman" pitchFamily="18" charset="0"/>
            <a:cs typeface="Times New Roman" pitchFamily="18" charset="0"/>
          </a:endParaRPr>
        </a:p>
      </dsp:txBody>
      <dsp:txXfrm>
        <a:off x="350855" y="1618540"/>
        <a:ext cx="5683009" cy="1120953"/>
      </dsp:txXfrm>
    </dsp:sp>
    <dsp:sp modelId="{3621A8E5-C2DF-4550-ABAA-3B35D06E9754}">
      <dsp:nvSpPr>
        <dsp:cNvPr id="0" name=""/>
        <dsp:cNvSpPr/>
      </dsp:nvSpPr>
      <dsp:spPr>
        <a:xfrm>
          <a:off x="0" y="4058579"/>
          <a:ext cx="6096000" cy="378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CF80C696-CC83-496C-AC4B-092E5EA7058D}">
      <dsp:nvSpPr>
        <dsp:cNvPr id="0" name=""/>
        <dsp:cNvSpPr/>
      </dsp:nvSpPr>
      <dsp:spPr>
        <a:xfrm>
          <a:off x="290214" y="3037734"/>
          <a:ext cx="5804291" cy="1242244"/>
        </a:xfrm>
        <a:prstGeom prst="roundRect">
          <a:avLst/>
        </a:prstGeom>
        <a:solidFill>
          <a:schemeClr val="accent2">
            <a:hueOff val="-4370269"/>
            <a:satOff val="-5184"/>
            <a:lumOff val="-2745"/>
            <a:alphaOff val="0"/>
          </a:schemeClr>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889000">
            <a:lnSpc>
              <a:spcPct val="90000"/>
            </a:lnSpc>
            <a:spcBef>
              <a:spcPct val="0"/>
            </a:spcBef>
            <a:spcAft>
              <a:spcPct val="35000"/>
            </a:spcAft>
          </a:pPr>
          <a:r>
            <a:rPr lang="ru-RU" sz="2000" b="1" i="0" kern="1200" dirty="0" smtClean="0">
              <a:solidFill>
                <a:srgbClr val="002060"/>
              </a:solidFill>
              <a:effectLst/>
              <a:latin typeface="Times New Roman" pitchFamily="18" charset="0"/>
              <a:cs typeface="Times New Roman" pitchFamily="18" charset="0"/>
            </a:rPr>
            <a:t>Кинетический рисунок семьи</a:t>
          </a:r>
          <a:br>
            <a:rPr lang="ru-RU" sz="2000" b="1" i="0" kern="1200" dirty="0" smtClean="0">
              <a:solidFill>
                <a:srgbClr val="002060"/>
              </a:solidFill>
              <a:effectLst/>
              <a:latin typeface="Times New Roman" pitchFamily="18" charset="0"/>
              <a:cs typeface="Times New Roman" pitchFamily="18" charset="0"/>
            </a:rPr>
          </a:br>
          <a:r>
            <a:rPr lang="ru-RU" sz="2000" b="1" i="0" kern="1200" dirty="0" err="1" smtClean="0">
              <a:solidFill>
                <a:srgbClr val="002060"/>
              </a:solidFill>
              <a:effectLst/>
              <a:latin typeface="Times New Roman" pitchFamily="18" charset="0"/>
              <a:cs typeface="Times New Roman" pitchFamily="18" charset="0"/>
            </a:rPr>
            <a:t>Р.Бернс</a:t>
          </a:r>
          <a:r>
            <a:rPr lang="ru-RU" sz="2000" b="1" i="0" kern="1200" dirty="0" smtClean="0">
              <a:solidFill>
                <a:srgbClr val="002060"/>
              </a:solidFill>
              <a:effectLst/>
              <a:latin typeface="Times New Roman" pitchFamily="18" charset="0"/>
              <a:cs typeface="Times New Roman" pitchFamily="18" charset="0"/>
            </a:rPr>
            <a:t>, </a:t>
          </a:r>
          <a:r>
            <a:rPr lang="ru-RU" sz="2000" b="1" i="0" kern="1200" dirty="0" err="1" smtClean="0">
              <a:solidFill>
                <a:srgbClr val="002060"/>
              </a:solidFill>
              <a:effectLst/>
              <a:latin typeface="Times New Roman" pitchFamily="18" charset="0"/>
              <a:cs typeface="Times New Roman" pitchFamily="18" charset="0"/>
            </a:rPr>
            <a:t>С.Кауфман</a:t>
          </a:r>
          <a:r>
            <a:rPr lang="ru-RU" sz="2000" b="1" i="0" kern="1200" dirty="0" smtClean="0">
              <a:solidFill>
                <a:srgbClr val="002060"/>
              </a:solidFill>
              <a:effectLst/>
              <a:latin typeface="Times New Roman" pitchFamily="18" charset="0"/>
              <a:cs typeface="Times New Roman" pitchFamily="18" charset="0"/>
            </a:rPr>
            <a:t> (КРС)</a:t>
          </a:r>
          <a:endParaRPr lang="ru-RU" sz="2000" b="1" kern="1200" dirty="0">
            <a:solidFill>
              <a:srgbClr val="002060"/>
            </a:solidFill>
            <a:latin typeface="Times New Roman" pitchFamily="18" charset="0"/>
            <a:cs typeface="Times New Roman" pitchFamily="18" charset="0"/>
          </a:endParaRPr>
        </a:p>
      </dsp:txBody>
      <dsp:txXfrm>
        <a:off x="350855" y="3098375"/>
        <a:ext cx="5683009" cy="1120962"/>
      </dsp:txXfrm>
    </dsp:sp>
    <dsp:sp modelId="{43762855-C5DF-46D1-943C-6C040B9F6084}">
      <dsp:nvSpPr>
        <dsp:cNvPr id="0" name=""/>
        <dsp:cNvSpPr/>
      </dsp:nvSpPr>
      <dsp:spPr>
        <a:xfrm>
          <a:off x="0" y="5501004"/>
          <a:ext cx="6096000" cy="378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E721B1B-A49F-40E1-B733-A77E7C25BA0D}">
      <dsp:nvSpPr>
        <dsp:cNvPr id="0" name=""/>
        <dsp:cNvSpPr/>
      </dsp:nvSpPr>
      <dsp:spPr>
        <a:xfrm>
          <a:off x="289917" y="4517579"/>
          <a:ext cx="5804020" cy="1122223"/>
        </a:xfrm>
        <a:prstGeom prst="roundRect">
          <a:avLst/>
        </a:prstGeom>
        <a:solidFill>
          <a:schemeClr val="accent2">
            <a:hueOff val="-6555403"/>
            <a:satOff val="-7776"/>
            <a:lumOff val="-4117"/>
            <a:alphaOff val="0"/>
          </a:schemeClr>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2000" b="1" kern="1200" dirty="0" smtClean="0">
              <a:solidFill>
                <a:srgbClr val="002060"/>
              </a:solidFill>
              <a:latin typeface="Times New Roman" pitchFamily="18" charset="0"/>
              <a:cs typeface="Times New Roman" pitchFamily="18" charset="0"/>
            </a:rPr>
            <a:t>Проба на совместную деятельность </a:t>
          </a:r>
        </a:p>
        <a:p>
          <a:pPr marL="0" marR="0" lvl="0" indent="0" algn="l" defTabSz="914400" eaLnBrk="1" fontAlgn="auto" latinLnBrk="0" hangingPunct="1">
            <a:lnSpc>
              <a:spcPct val="100000"/>
            </a:lnSpc>
            <a:spcBef>
              <a:spcPct val="0"/>
            </a:spcBef>
            <a:spcAft>
              <a:spcPts val="0"/>
            </a:spcAft>
            <a:buClrTx/>
            <a:buSzTx/>
            <a:buFontTx/>
            <a:buNone/>
            <a:tabLst/>
            <a:defRPr/>
          </a:pPr>
          <a:r>
            <a:rPr lang="ru-RU" sz="2000" b="1" kern="1200" dirty="0" smtClean="0">
              <a:solidFill>
                <a:srgbClr val="002060"/>
              </a:solidFill>
              <a:latin typeface="Times New Roman" pitchFamily="18" charset="0"/>
              <a:cs typeface="Times New Roman" pitchFamily="18" charset="0"/>
            </a:rPr>
            <a:t>(методика «Архитектор – строитель » </a:t>
          </a:r>
        </a:p>
        <a:p>
          <a:pPr lvl="0" algn="l" defTabSz="711200">
            <a:lnSpc>
              <a:spcPct val="90000"/>
            </a:lnSpc>
            <a:spcBef>
              <a:spcPct val="0"/>
            </a:spcBef>
            <a:spcAft>
              <a:spcPct val="35000"/>
            </a:spcAft>
          </a:pPr>
          <a:endParaRPr lang="ru-RU" sz="2000" b="1" kern="1200" dirty="0">
            <a:solidFill>
              <a:srgbClr val="002060"/>
            </a:solidFill>
            <a:latin typeface="Times New Roman" pitchFamily="18" charset="0"/>
            <a:cs typeface="Times New Roman" pitchFamily="18" charset="0"/>
          </a:endParaRPr>
        </a:p>
      </dsp:txBody>
      <dsp:txXfrm>
        <a:off x="344699" y="4572361"/>
        <a:ext cx="5694456" cy="101265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E86470-33D1-4C24-BD42-7121CB613EA0}">
      <dsp:nvSpPr>
        <dsp:cNvPr id="0" name=""/>
        <dsp:cNvSpPr/>
      </dsp:nvSpPr>
      <dsp:spPr>
        <a:xfrm rot="16200000">
          <a:off x="-520418" y="677784"/>
          <a:ext cx="6024312" cy="4270984"/>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lvl="0" algn="just" defTabSz="1244600">
            <a:lnSpc>
              <a:spcPct val="100000"/>
            </a:lnSpc>
            <a:spcBef>
              <a:spcPct val="0"/>
            </a:spcBef>
            <a:spcAft>
              <a:spcPts val="0"/>
            </a:spcAft>
          </a:pPr>
          <a:r>
            <a:rPr lang="ru-RU" sz="2800" b="1" kern="1200" dirty="0" smtClean="0">
              <a:solidFill>
                <a:srgbClr val="002060"/>
              </a:solidFill>
              <a:latin typeface="Cambria" panose="02040503050406030204" pitchFamily="18" charset="0"/>
            </a:rPr>
            <a:t>Когнитивные компоненты:</a:t>
          </a:r>
        </a:p>
        <a:p>
          <a:pPr lvl="0" algn="just" defTabSz="1244600">
            <a:lnSpc>
              <a:spcPct val="100000"/>
            </a:lnSpc>
            <a:spcBef>
              <a:spcPct val="0"/>
            </a:spcBef>
            <a:spcAft>
              <a:spcPts val="0"/>
            </a:spcAft>
          </a:pPr>
          <a:r>
            <a:rPr lang="ru-RU" sz="2000" b="1" kern="1200" dirty="0" smtClean="0">
              <a:solidFill>
                <a:srgbClr val="002060"/>
              </a:solidFill>
              <a:latin typeface="Cambria" panose="02040503050406030204" pitchFamily="18" charset="0"/>
            </a:rPr>
            <a:t>ролевое распределение, целенаправленность руководства, ориентация на действия партнера, контроль, оценивания, особенности принятия руководства  </a:t>
          </a:r>
          <a:endParaRPr lang="ru-RU" sz="2000" b="1" kern="1200" dirty="0">
            <a:solidFill>
              <a:srgbClr val="002060"/>
            </a:solidFill>
            <a:latin typeface="Cambria" panose="02040503050406030204" pitchFamily="18" charset="0"/>
          </a:endParaRPr>
        </a:p>
      </dsp:txBody>
      <dsp:txXfrm rot="5400000">
        <a:off x="356246" y="1307198"/>
        <a:ext cx="3523562" cy="3012156"/>
      </dsp:txXfrm>
    </dsp:sp>
    <dsp:sp modelId="{342E0D78-DA99-42AF-BA5B-6A0C1E6ED2E9}">
      <dsp:nvSpPr>
        <dsp:cNvPr id="0" name=""/>
        <dsp:cNvSpPr/>
      </dsp:nvSpPr>
      <dsp:spPr>
        <a:xfrm rot="5400000">
          <a:off x="3641465" y="780987"/>
          <a:ext cx="6180106" cy="4064578"/>
        </a:xfrm>
        <a:prstGeom prst="downArrow">
          <a:avLst>
            <a:gd name="adj1" fmla="val 50000"/>
            <a:gd name="adj2" fmla="val 35000"/>
          </a:avLst>
        </a:prstGeom>
        <a:solidFill>
          <a:schemeClr val="accent3">
            <a:hueOff val="4625516"/>
            <a:satOff val="-24796"/>
            <a:lumOff val="-3334"/>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l" defTabSz="1244600">
            <a:lnSpc>
              <a:spcPct val="90000"/>
            </a:lnSpc>
            <a:spcBef>
              <a:spcPct val="0"/>
            </a:spcBef>
            <a:spcAft>
              <a:spcPct val="35000"/>
            </a:spcAft>
            <a:tabLst>
              <a:tab pos="2773363" algn="l"/>
            </a:tabLst>
          </a:pPr>
          <a:r>
            <a:rPr lang="ru-RU" sz="2800" kern="1200" dirty="0" smtClean="0">
              <a:latin typeface="Cambria" panose="02040503050406030204" pitchFamily="18" charset="0"/>
            </a:rPr>
            <a:t>Эмоциональные компоненты: </a:t>
          </a:r>
          <a:r>
            <a:rPr lang="ru-RU" sz="2000" kern="1200" dirty="0" smtClean="0">
              <a:latin typeface="Cambria" panose="02040503050406030204" pitchFamily="18" charset="0"/>
            </a:rPr>
            <a:t>взаимодействие, дистанция при взаимодействии, эмоциональное принятие-отвержение, отношение защиты-обвинения, эмоциональные проявления</a:t>
          </a:r>
          <a:endParaRPr lang="ru-RU" sz="2000" kern="1200" dirty="0">
            <a:latin typeface="Cambria" panose="02040503050406030204" pitchFamily="18" charset="0"/>
          </a:endParaRPr>
        </a:p>
      </dsp:txBody>
      <dsp:txXfrm rot="-5400000">
        <a:off x="5410530" y="1268250"/>
        <a:ext cx="3353277" cy="309005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68CCF1-8A2B-4F32-8A99-D45B32C679DE}">
      <dsp:nvSpPr>
        <dsp:cNvPr id="0" name=""/>
        <dsp:cNvSpPr/>
      </dsp:nvSpPr>
      <dsp:spPr>
        <a:xfrm>
          <a:off x="-6292904" y="-962635"/>
          <a:ext cx="7490592" cy="7490592"/>
        </a:xfrm>
        <a:prstGeom prst="blockArc">
          <a:avLst>
            <a:gd name="adj1" fmla="val 18900000"/>
            <a:gd name="adj2" fmla="val 2700000"/>
            <a:gd name="adj3" fmla="val 288"/>
          </a:avLst>
        </a:pr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94F92E-29DE-4F3B-B7DD-FAE7F33B8E67}">
      <dsp:nvSpPr>
        <dsp:cNvPr id="0" name=""/>
        <dsp:cNvSpPr/>
      </dsp:nvSpPr>
      <dsp:spPr>
        <a:xfrm>
          <a:off x="626784" y="226062"/>
          <a:ext cx="7902217" cy="125976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79584" tIns="58420" rIns="58420" bIns="58420" numCol="1" spcCol="1270" anchor="ctr" anchorCtr="0">
          <a:noAutofit/>
        </a:bodyPr>
        <a:lstStyle/>
        <a:p>
          <a:pPr lvl="0" algn="just" defTabSz="1022350">
            <a:lnSpc>
              <a:spcPct val="90000"/>
            </a:lnSpc>
            <a:spcBef>
              <a:spcPct val="0"/>
            </a:spcBef>
            <a:spcAft>
              <a:spcPct val="35000"/>
            </a:spcAft>
          </a:pPr>
          <a:r>
            <a:rPr lang="ru-RU" sz="2300" kern="1200" dirty="0" smtClean="0">
              <a:latin typeface="Cambria" panose="02040503050406030204" pitchFamily="18" charset="0"/>
            </a:rPr>
            <a:t>Используется для профилактики внутрисемейных конфликтов на почве </a:t>
          </a:r>
          <a:r>
            <a:rPr lang="ru-RU" sz="2300" kern="1200" dirty="0" err="1" smtClean="0">
              <a:latin typeface="Cambria" panose="02040503050406030204" pitchFamily="18" charset="0"/>
            </a:rPr>
            <a:t>девиантного</a:t>
          </a:r>
          <a:r>
            <a:rPr lang="ru-RU" sz="2300" kern="1200" dirty="0" smtClean="0">
              <a:latin typeface="Cambria" panose="02040503050406030204" pitchFamily="18" charset="0"/>
            </a:rPr>
            <a:t> поведения ребенка</a:t>
          </a:r>
          <a:endParaRPr lang="ru-RU" sz="2300" kern="1200" dirty="0">
            <a:latin typeface="Cambria" panose="02040503050406030204" pitchFamily="18" charset="0"/>
          </a:endParaRPr>
        </a:p>
      </dsp:txBody>
      <dsp:txXfrm>
        <a:off x="626784" y="226062"/>
        <a:ext cx="7902217" cy="1259767"/>
      </dsp:txXfrm>
    </dsp:sp>
    <dsp:sp modelId="{BCE01A60-4297-47FA-ADE2-01328E62CB9F}">
      <dsp:nvSpPr>
        <dsp:cNvPr id="0" name=""/>
        <dsp:cNvSpPr/>
      </dsp:nvSpPr>
      <dsp:spPr>
        <a:xfrm>
          <a:off x="91678" y="320840"/>
          <a:ext cx="1070211" cy="1070211"/>
        </a:xfrm>
        <a:prstGeom prst="ellipse">
          <a:avLst/>
        </a:prstGeom>
        <a:blipFill rotWithShape="0">
          <a:blip xmlns:r="http://schemas.openxmlformats.org/officeDocument/2006/relationships" r:embed="rId1">
            <a:duotone>
              <a:prstClr val="black"/>
              <a:schemeClr val="accent1">
                <a:tint val="45000"/>
                <a:satMod val="400000"/>
              </a:schemeClr>
            </a:duotone>
          </a:blip>
          <a:stretch>
            <a:fillRect/>
          </a:stretch>
        </a:blip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F845C8-ED4D-4177-9E48-ABFBA17E38BF}">
      <dsp:nvSpPr>
        <dsp:cNvPr id="0" name=""/>
        <dsp:cNvSpPr/>
      </dsp:nvSpPr>
      <dsp:spPr>
        <a:xfrm>
          <a:off x="1117645" y="1662248"/>
          <a:ext cx="7411355" cy="95634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79584" tIns="58420" rIns="58420" bIns="58420" numCol="1" spcCol="1270" anchor="ctr" anchorCtr="0">
          <a:noAutofit/>
        </a:bodyPr>
        <a:lstStyle/>
        <a:p>
          <a:pPr lvl="0" algn="just" defTabSz="1022350">
            <a:lnSpc>
              <a:spcPct val="90000"/>
            </a:lnSpc>
            <a:spcBef>
              <a:spcPct val="0"/>
            </a:spcBef>
            <a:spcAft>
              <a:spcPct val="35000"/>
            </a:spcAft>
          </a:pPr>
          <a:r>
            <a:rPr lang="ru-RU" sz="2300" b="0" kern="1200" dirty="0" smtClean="0">
              <a:latin typeface="Cambria" panose="02040503050406030204" pitchFamily="18" charset="0"/>
            </a:rPr>
            <a:t>Основа – вовлечение в деструктивные взаимоотношения между родителями</a:t>
          </a:r>
          <a:endParaRPr lang="ru-RU" sz="2300" b="0" kern="1200" dirty="0">
            <a:latin typeface="Cambria" panose="02040503050406030204" pitchFamily="18" charset="0"/>
          </a:endParaRPr>
        </a:p>
      </dsp:txBody>
      <dsp:txXfrm>
        <a:off x="1117645" y="1662248"/>
        <a:ext cx="7411355" cy="956349"/>
      </dsp:txXfrm>
    </dsp:sp>
    <dsp:sp modelId="{83F96A87-FD23-43FB-B5DE-86D2BE8DC8CF}">
      <dsp:nvSpPr>
        <dsp:cNvPr id="0" name=""/>
        <dsp:cNvSpPr/>
      </dsp:nvSpPr>
      <dsp:spPr>
        <a:xfrm>
          <a:off x="582540" y="1605317"/>
          <a:ext cx="1070211" cy="1070211"/>
        </a:xfrm>
        <a:prstGeom prst="ellipse">
          <a:avLst/>
        </a:prstGeom>
        <a:blipFill rotWithShape="0">
          <a:blip xmlns:r="http://schemas.openxmlformats.org/officeDocument/2006/relationships" r:embed="rId1"/>
          <a:stretch>
            <a:fillRect/>
          </a:stretch>
        </a:blip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D1A117-E6C1-46B8-9BDD-F19F2276C33D}">
      <dsp:nvSpPr>
        <dsp:cNvPr id="0" name=""/>
        <dsp:cNvSpPr/>
      </dsp:nvSpPr>
      <dsp:spPr>
        <a:xfrm>
          <a:off x="1117645" y="2813834"/>
          <a:ext cx="7411355" cy="122213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79584" tIns="58420" rIns="58420" bIns="58420" numCol="1" spcCol="1270" anchor="ctr" anchorCtr="0">
          <a:noAutofit/>
        </a:bodyPr>
        <a:lstStyle/>
        <a:p>
          <a:pPr lvl="0" algn="just" defTabSz="1022350">
            <a:lnSpc>
              <a:spcPct val="90000"/>
            </a:lnSpc>
            <a:spcBef>
              <a:spcPct val="0"/>
            </a:spcBef>
            <a:spcAft>
              <a:spcPct val="35000"/>
            </a:spcAft>
          </a:pPr>
          <a:r>
            <a:rPr lang="ru-RU" sz="2300" b="0" kern="1200" dirty="0" smtClean="0">
              <a:latin typeface="Cambria" panose="02040503050406030204" pitchFamily="18" charset="0"/>
            </a:rPr>
            <a:t>В ситуации семейного треугольника </a:t>
          </a:r>
          <a:endParaRPr lang="ru-RU" sz="2300" b="0" kern="1200" dirty="0">
            <a:latin typeface="Cambria" panose="02040503050406030204" pitchFamily="18" charset="0"/>
          </a:endParaRPr>
        </a:p>
      </dsp:txBody>
      <dsp:txXfrm>
        <a:off x="1117645" y="2813834"/>
        <a:ext cx="7411355" cy="1222130"/>
      </dsp:txXfrm>
    </dsp:sp>
    <dsp:sp modelId="{F61B5EA8-CE3F-4440-BA2D-98783AD01971}">
      <dsp:nvSpPr>
        <dsp:cNvPr id="0" name=""/>
        <dsp:cNvSpPr/>
      </dsp:nvSpPr>
      <dsp:spPr>
        <a:xfrm>
          <a:off x="582540" y="2889793"/>
          <a:ext cx="1070211" cy="1070211"/>
        </a:xfrm>
        <a:prstGeom prst="ellipse">
          <a:avLst/>
        </a:prstGeom>
        <a:blipFill rotWithShape="0">
          <a:blip xmlns:r="http://schemas.openxmlformats.org/officeDocument/2006/relationships" r:embed="rId1"/>
          <a:stretch>
            <a:fillRect/>
          </a:stretch>
        </a:blip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2B16C5-9781-40F6-A60B-1DE00E5105EB}">
      <dsp:nvSpPr>
        <dsp:cNvPr id="0" name=""/>
        <dsp:cNvSpPr/>
      </dsp:nvSpPr>
      <dsp:spPr>
        <a:xfrm>
          <a:off x="603868" y="4300272"/>
          <a:ext cx="7902217" cy="856169"/>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79584" tIns="58420" rIns="58420" bIns="58420" numCol="1" spcCol="1270" anchor="ctr" anchorCtr="0">
          <a:noAutofit/>
        </a:bodyPr>
        <a:lstStyle/>
        <a:p>
          <a:pPr lvl="0" algn="just" defTabSz="1022350">
            <a:lnSpc>
              <a:spcPct val="90000"/>
            </a:lnSpc>
            <a:spcBef>
              <a:spcPct val="0"/>
            </a:spcBef>
            <a:spcAft>
              <a:spcPct val="35000"/>
            </a:spcAft>
          </a:pPr>
          <a:r>
            <a:rPr lang="ru-RU" sz="2300" kern="1200" dirty="0" smtClean="0">
              <a:latin typeface="Cambria" panose="02040503050406030204" pitchFamily="18" charset="0"/>
            </a:rPr>
            <a:t>Осуществляется в три этапа </a:t>
          </a:r>
          <a:endParaRPr lang="ru-RU" sz="2300" kern="1200" dirty="0">
            <a:latin typeface="Cambria" panose="02040503050406030204" pitchFamily="18" charset="0"/>
          </a:endParaRPr>
        </a:p>
      </dsp:txBody>
      <dsp:txXfrm>
        <a:off x="603868" y="4300272"/>
        <a:ext cx="7902217" cy="856169"/>
      </dsp:txXfrm>
    </dsp:sp>
    <dsp:sp modelId="{95E0AA3D-230D-40DA-B3FB-F95A7281EAC7}">
      <dsp:nvSpPr>
        <dsp:cNvPr id="0" name=""/>
        <dsp:cNvSpPr/>
      </dsp:nvSpPr>
      <dsp:spPr>
        <a:xfrm>
          <a:off x="91678" y="4174269"/>
          <a:ext cx="1070211" cy="1070211"/>
        </a:xfrm>
        <a:prstGeom prst="ellipse">
          <a:avLst/>
        </a:prstGeom>
        <a:blipFill rotWithShape="0">
          <a:blip xmlns:r="http://schemas.openxmlformats.org/officeDocument/2006/relationships" r:embed="rId1"/>
          <a:stretch>
            <a:fillRect/>
          </a:stretch>
        </a:blip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4E2FF-86F2-471C-BE7A-B2B11B1ABD3B}">
      <dsp:nvSpPr>
        <dsp:cNvPr id="0" name=""/>
        <dsp:cNvSpPr/>
      </dsp:nvSpPr>
      <dsp:spPr>
        <a:xfrm>
          <a:off x="0" y="186015"/>
          <a:ext cx="8496944" cy="73008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endParaRPr lang="ru-RU" sz="3100" kern="1200" dirty="0"/>
        </a:p>
      </dsp:txBody>
      <dsp:txXfrm>
        <a:off x="35640" y="221655"/>
        <a:ext cx="8425664" cy="658800"/>
      </dsp:txXfrm>
    </dsp:sp>
    <dsp:sp modelId="{C7EA589D-955F-4C74-BE33-09173666AFD2}">
      <dsp:nvSpPr>
        <dsp:cNvPr id="0" name=""/>
        <dsp:cNvSpPr/>
      </dsp:nvSpPr>
      <dsp:spPr>
        <a:xfrm>
          <a:off x="0" y="916095"/>
          <a:ext cx="8496944" cy="4677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778"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ru-RU" sz="2400" kern="1200" dirty="0" smtClean="0">
              <a:solidFill>
                <a:srgbClr val="002060"/>
              </a:solidFill>
            </a:rPr>
            <a:t>«Наши маски» – осознание родительских установок, развитие интереса к своему ребенку, гармонизация семейных взаимоотношений</a:t>
          </a:r>
          <a:endParaRPr lang="ru-RU" sz="2400" kern="1200" dirty="0">
            <a:solidFill>
              <a:srgbClr val="002060"/>
            </a:solidFill>
          </a:endParaRPr>
        </a:p>
        <a:p>
          <a:pPr marL="228600" lvl="1" indent="-228600" algn="l" defTabSz="1066800">
            <a:lnSpc>
              <a:spcPct val="90000"/>
            </a:lnSpc>
            <a:spcBef>
              <a:spcPct val="0"/>
            </a:spcBef>
            <a:spcAft>
              <a:spcPct val="20000"/>
            </a:spcAft>
            <a:buChar char="••"/>
          </a:pPr>
          <a:endParaRPr lang="ru-RU" sz="2400" kern="1200" dirty="0">
            <a:solidFill>
              <a:srgbClr val="002060"/>
            </a:solidFill>
          </a:endParaRPr>
        </a:p>
        <a:p>
          <a:pPr marL="228600" lvl="1" indent="-228600" algn="l" defTabSz="1066800">
            <a:lnSpc>
              <a:spcPct val="90000"/>
            </a:lnSpc>
            <a:spcBef>
              <a:spcPct val="0"/>
            </a:spcBef>
            <a:spcAft>
              <a:spcPct val="20000"/>
            </a:spcAft>
            <a:buChar char="••"/>
          </a:pPr>
          <a:r>
            <a:rPr lang="ru-RU" sz="2400" kern="1200" dirty="0" smtClean="0">
              <a:solidFill>
                <a:srgbClr val="002060"/>
              </a:solidFill>
            </a:rPr>
            <a:t>«Наши отношения» - осознание семейных ролей, гармонизация отношений, осознание необходимости гибкого ролевого поведения </a:t>
          </a:r>
          <a:endParaRPr lang="ru-RU" sz="2400" kern="1200" dirty="0">
            <a:solidFill>
              <a:srgbClr val="002060"/>
            </a:solidFill>
          </a:endParaRPr>
        </a:p>
        <a:p>
          <a:pPr marL="228600" lvl="1" indent="-228600" algn="l" defTabSz="1066800">
            <a:lnSpc>
              <a:spcPct val="90000"/>
            </a:lnSpc>
            <a:spcBef>
              <a:spcPct val="0"/>
            </a:spcBef>
            <a:spcAft>
              <a:spcPct val="20000"/>
            </a:spcAft>
            <a:buChar char="••"/>
          </a:pPr>
          <a:endParaRPr lang="ru-RU" sz="2400" kern="1200" dirty="0">
            <a:solidFill>
              <a:srgbClr val="002060"/>
            </a:solidFill>
          </a:endParaRPr>
        </a:p>
        <a:p>
          <a:pPr marL="228600" lvl="1" indent="-228600" algn="l" defTabSz="1066800">
            <a:lnSpc>
              <a:spcPct val="90000"/>
            </a:lnSpc>
            <a:spcBef>
              <a:spcPct val="0"/>
            </a:spcBef>
            <a:spcAft>
              <a:spcPct val="20000"/>
            </a:spcAft>
            <a:buChar char="••"/>
          </a:pPr>
          <a:r>
            <a:rPr lang="ru-RU" sz="2400" kern="1200" dirty="0" smtClean="0">
              <a:solidFill>
                <a:srgbClr val="002060"/>
              </a:solidFill>
            </a:rPr>
            <a:t>«Я знаю, что ты чувствуешь» - активизация эмоционально-телесных связей </a:t>
          </a:r>
          <a:endParaRPr lang="ru-RU" sz="2400" kern="1200" dirty="0">
            <a:solidFill>
              <a:srgbClr val="002060"/>
            </a:solidFill>
          </a:endParaRPr>
        </a:p>
        <a:p>
          <a:pPr marL="228600" lvl="1" indent="-228600" algn="l" defTabSz="1066800">
            <a:lnSpc>
              <a:spcPct val="90000"/>
            </a:lnSpc>
            <a:spcBef>
              <a:spcPct val="0"/>
            </a:spcBef>
            <a:spcAft>
              <a:spcPct val="20000"/>
            </a:spcAft>
            <a:buChar char="••"/>
          </a:pPr>
          <a:endParaRPr lang="ru-RU" sz="2400" kern="1200" dirty="0">
            <a:solidFill>
              <a:srgbClr val="002060"/>
            </a:solidFill>
          </a:endParaRPr>
        </a:p>
        <a:p>
          <a:pPr marL="228600" lvl="1" indent="-228600" algn="l" defTabSz="1066800">
            <a:lnSpc>
              <a:spcPct val="90000"/>
            </a:lnSpc>
            <a:spcBef>
              <a:spcPct val="0"/>
            </a:spcBef>
            <a:spcAft>
              <a:spcPct val="20000"/>
            </a:spcAft>
            <a:buChar char="••"/>
          </a:pPr>
          <a:r>
            <a:rPr lang="ru-RU" sz="2400" kern="1200" dirty="0" smtClean="0">
              <a:solidFill>
                <a:srgbClr val="002060"/>
              </a:solidFill>
            </a:rPr>
            <a:t>«Внимание, конфликт!» - анализ конфликтной ситуации и пути его решения</a:t>
          </a:r>
          <a:endParaRPr lang="ru-RU" sz="2400" kern="1200" dirty="0">
            <a:solidFill>
              <a:srgbClr val="002060"/>
            </a:solidFill>
          </a:endParaRPr>
        </a:p>
      </dsp:txBody>
      <dsp:txXfrm>
        <a:off x="0" y="916095"/>
        <a:ext cx="8496944" cy="4677502"/>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B1A289-FB65-4D2E-A35B-AACEBC89247C}" type="datetimeFigureOut">
              <a:rPr lang="ru-RU" smtClean="0"/>
              <a:pPr/>
              <a:t>18.10.2020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939AE5-3C48-4823-9E85-A7A58BCF2BF2}" type="slidenum">
              <a:rPr lang="ru-RU" smtClean="0"/>
              <a:pPr/>
              <a:t>‹#›</a:t>
            </a:fld>
            <a:endParaRPr lang="ru-RU"/>
          </a:p>
        </p:txBody>
      </p:sp>
    </p:spTree>
    <p:extLst>
      <p:ext uri="{BB962C8B-B14F-4D97-AF65-F5344CB8AC3E}">
        <p14:creationId xmlns:p14="http://schemas.microsoft.com/office/powerpoint/2010/main" val="111560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1</a:t>
            </a:fld>
            <a:endParaRPr lang="ru-RU"/>
          </a:p>
        </p:txBody>
      </p:sp>
    </p:spTree>
    <p:extLst>
      <p:ext uri="{BB962C8B-B14F-4D97-AF65-F5344CB8AC3E}">
        <p14:creationId xmlns:p14="http://schemas.microsoft.com/office/powerpoint/2010/main" val="1507537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a:t>
            </a:r>
            <a:r>
              <a:rPr lang="ru-RU" baseline="0" dirty="0" smtClean="0"/>
              <a:t> консультативной практике совершенно необходимо выявлять сложившиеся представления, поскольку именно они становятся основанием коррекционной работы. Для получения объективной картины недостаточно самоотчета родителя или видение ситуации ребенком. Достоверным свидетельством может стать только реальное поведение, содержащее конкретные проявления исследуемого отношения. Увидеть как в реальности общаются родитель и ребенок можно в ситуации пробы на совместную деятельность. В отличии от консультации, которая воспринимается как экспертиза, предлагаемая для решения достаточно сложное в познавательном отношении задание, требующее активного взаимодействия, раскрепощает и снижает контроль у респондентов.      </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10</a:t>
            </a:fld>
            <a:endParaRPr lang="ru-RU"/>
          </a:p>
        </p:txBody>
      </p:sp>
    </p:spTree>
    <p:extLst>
      <p:ext uri="{BB962C8B-B14F-4D97-AF65-F5344CB8AC3E}">
        <p14:creationId xmlns:p14="http://schemas.microsoft.com/office/powerpoint/2010/main" val="23361488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Поскольку в любом акте взаимодействия можно выделить когнитивный и эмоциональный компонент , детско-родительские взаимоотношения не являются исключением. Так как сотрудничество редко бывает равноправным, мы должны оценить характер руководства-подчинения. Это когнитивная составляющая.  Кроме того обязателен эмоциональный компонент. Поскольку это взаимодействие близких людей. Именно эмоциональные проявления здесь становятся ярким свидетельством характера межличностного общения. Известно, что позитивное отношение придает  терпимости, а негативное отношение прорывается в неадекватном раздражении. Соотнеся эти два блока позволит обосновать и выстроить систему коррекции</a:t>
            </a:r>
            <a:r>
              <a:rPr lang="ru-RU" baseline="0" dirty="0" smtClean="0"/>
              <a:t> семейных отношений.</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11</a:t>
            </a:fld>
            <a:endParaRPr lang="ru-RU"/>
          </a:p>
        </p:txBody>
      </p:sp>
    </p:spTree>
    <p:extLst>
      <p:ext uri="{BB962C8B-B14F-4D97-AF65-F5344CB8AC3E}">
        <p14:creationId xmlns:p14="http://schemas.microsoft.com/office/powerpoint/2010/main" val="1194839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Методика используется для профилактики внутрисемейных</a:t>
            </a:r>
            <a:r>
              <a:rPr lang="ru-RU" baseline="0" dirty="0" smtClean="0"/>
              <a:t> конфликтов на почве </a:t>
            </a:r>
            <a:r>
              <a:rPr lang="ru-RU" baseline="0" dirty="0" err="1" smtClean="0"/>
              <a:t>девиантного</a:t>
            </a:r>
            <a:r>
              <a:rPr lang="ru-RU" baseline="0" dirty="0" smtClean="0"/>
              <a:t> поведения ребенка, в основе которых лежит вовлечение ребенка в деструктивные взаимоотношения в семье. Имеется ввиду ситуация треугольника когда один из супругов не может позволить себе спорить с другим в ситуации имеющегося или назревающего конфликта. Цель методики – прекращение воспитывающего воздействия активного родителя за счет переключения на иной вид деятельности. Воспитательные функции возлагаются на периферийного родителя.  Всплывают латентные разногласия и родители получают возможность разрешать их во внешней плоскости.</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12</a:t>
            </a:fld>
            <a:endParaRPr lang="ru-RU"/>
          </a:p>
        </p:txBody>
      </p:sp>
    </p:spTree>
    <p:extLst>
      <p:ext uri="{BB962C8B-B14F-4D97-AF65-F5344CB8AC3E}">
        <p14:creationId xmlns:p14="http://schemas.microsoft.com/office/powerpoint/2010/main" val="42751607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Методика состоит</a:t>
            </a:r>
            <a:r>
              <a:rPr lang="ru-RU" baseline="0" dirty="0" smtClean="0"/>
              <a:t> из трех этапов: </a:t>
            </a:r>
          </a:p>
          <a:p>
            <a:pPr marL="228600" indent="-228600">
              <a:buAutoNum type="arabicPeriod"/>
            </a:pPr>
            <a:r>
              <a:rPr lang="ru-RU" baseline="0" dirty="0" smtClean="0"/>
              <a:t>Подросток делает предложение своим родителям относительно правил, регулирующих их взаимоотношения. </a:t>
            </a:r>
          </a:p>
          <a:p>
            <a:pPr marL="228600" indent="-228600">
              <a:buAutoNum type="arabicPeriod"/>
            </a:pPr>
            <a:r>
              <a:rPr lang="ru-RU" baseline="0" dirty="0" smtClean="0"/>
              <a:t>Родители ведут переговоры друг с другом в присутствии ребенка и психолога.</a:t>
            </a:r>
          </a:p>
          <a:p>
            <a:pPr marL="228600" indent="-228600">
              <a:buAutoNum type="arabicPeriod"/>
            </a:pPr>
            <a:r>
              <a:rPr lang="ru-RU" baseline="0" dirty="0" smtClean="0"/>
              <a:t>Родители информируют ребенка о своем решении.</a:t>
            </a:r>
          </a:p>
          <a:p>
            <a:pPr marL="0" indent="0">
              <a:buNone/>
            </a:pPr>
            <a:r>
              <a:rPr lang="ru-RU" baseline="0" dirty="0" smtClean="0"/>
              <a:t>Ребенок может принять или не принять решение родителей. В решении родителей обязательно присутствуют санкции в случае нарушения решения. В случае «периферийного» родителя допускается подключение дублера. Или объединение двух семей с родителями-одиночками. </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solidFill>
                  <a:prstClr val="black"/>
                </a:solidFill>
              </a:rPr>
              <a:pPr/>
              <a:t>13</a:t>
            </a:fld>
            <a:endParaRPr lang="ru-RU">
              <a:solidFill>
                <a:prstClr val="black"/>
              </a:solidFill>
            </a:endParaRPr>
          </a:p>
        </p:txBody>
      </p:sp>
    </p:spTree>
    <p:extLst>
      <p:ext uri="{BB962C8B-B14F-4D97-AF65-F5344CB8AC3E}">
        <p14:creationId xmlns:p14="http://schemas.microsoft.com/office/powerpoint/2010/main" val="42751607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aseline="0" dirty="0" smtClean="0"/>
              <a:t>Методика </a:t>
            </a:r>
            <a:r>
              <a:rPr lang="ru-RU" baseline="0" dirty="0" err="1" smtClean="0"/>
              <a:t>детриангуляции</a:t>
            </a:r>
            <a:r>
              <a:rPr lang="ru-RU" baseline="0" dirty="0" smtClean="0"/>
              <a:t> может быть рассмотрена как коррекционная оболочка. И на каждом этапе для достижения целей может быть дополнена различными техниками и упражнениями. </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solidFill>
                  <a:prstClr val="black"/>
                </a:solidFill>
              </a:rPr>
              <a:pPr/>
              <a:t>14</a:t>
            </a:fld>
            <a:endParaRPr lang="ru-RU">
              <a:solidFill>
                <a:prstClr val="black"/>
              </a:solidFill>
            </a:endParaRPr>
          </a:p>
        </p:txBody>
      </p:sp>
    </p:spTree>
    <p:extLst>
      <p:ext uri="{BB962C8B-B14F-4D97-AF65-F5344CB8AC3E}">
        <p14:creationId xmlns:p14="http://schemas.microsoft.com/office/powerpoint/2010/main" val="42751607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Поиск новых подходов в работе с семьями, оптимальных форм и методов психолого-педагогического воздействия для коррекции и оздоровления детско-родительских взаимоотношений – сегодня главная цель практической помощи и психологической поддержки семей психологической службой</a:t>
            </a:r>
            <a:r>
              <a:rPr lang="ru-RU" baseline="0" dirty="0" smtClean="0"/>
              <a:t> общеобразовательных организаций. </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solidFill>
                  <a:prstClr val="black"/>
                </a:solidFill>
              </a:rPr>
              <a:pPr/>
              <a:t>15</a:t>
            </a:fld>
            <a:endParaRPr lang="ru-RU">
              <a:solidFill>
                <a:prstClr val="black"/>
              </a:solidFill>
            </a:endParaRPr>
          </a:p>
        </p:txBody>
      </p:sp>
    </p:spTree>
    <p:extLst>
      <p:ext uri="{BB962C8B-B14F-4D97-AF65-F5344CB8AC3E}">
        <p14:creationId xmlns:p14="http://schemas.microsoft.com/office/powerpoint/2010/main" val="4275160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Семейное воспитание отличается глубоко эмоциональным , интимным характером отношений</a:t>
            </a:r>
            <a:r>
              <a:rPr lang="ru-RU" baseline="0" dirty="0" smtClean="0"/>
              <a:t> матери и отца к детям и усиливается родственной привязанностью, взаимной любовью. </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2</a:t>
            </a:fld>
            <a:endParaRPr lang="ru-RU"/>
          </a:p>
        </p:txBody>
      </p:sp>
    </p:spTree>
    <p:extLst>
      <p:ext uri="{BB962C8B-B14F-4D97-AF65-F5344CB8AC3E}">
        <p14:creationId xmlns:p14="http://schemas.microsoft.com/office/powerpoint/2010/main" val="910836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Современная семья как социальный институт претерпевает существенные изменения: осуществляется переход от традиционной модели семьи к новой, снижается стабильность семейно-брачных отношений, что влечет за собой рост числа разводов. Снижается рождаемость при одновременном увеличении числа детей, рожденных вне брака. Сокращается свободное время родителей из-за необходимости поиска дополнительных источников дохода. Увеличивается число родителей, имеющих вредные привычки и ведущих полигамный образ жизни.   Неблагополучная семья сегодня – это уже не синоним антисоциальной или асоциальной семьи. Среди семейного неблагополучия все чаще выделяются семьи с «удаленным» родителем, где воспитание возложено на старшее поколение, испытывающие интернет зависимость, находящиеся в дисгармоничных супружеских отношениях, семьи с замещающим родителем и с высоким материальным и социальным статусом. Мы предлагаем рассматривать не семью а систему отношений «семья-ребенок» как неблагополучную. В связи с этим именно отношения в семье становятся главной мишенью работы психолога.</a:t>
            </a:r>
          </a:p>
          <a:p>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3</a:t>
            </a:fld>
            <a:endParaRPr lang="ru-RU"/>
          </a:p>
        </p:txBody>
      </p:sp>
    </p:spTree>
    <p:extLst>
      <p:ext uri="{BB962C8B-B14F-4D97-AF65-F5344CB8AC3E}">
        <p14:creationId xmlns:p14="http://schemas.microsoft.com/office/powerpoint/2010/main" val="3075163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Разделение семей по неблагополучию относительное,</a:t>
            </a:r>
            <a:r>
              <a:rPr lang="ru-RU" baseline="0" dirty="0" smtClean="0"/>
              <a:t> так как одна причина неразрывно связана с другой. Понятно, что в семье, где злоупотребляют алкоголем почти всегда наблюдаются конфликтные взаимоотношения между родителями и детьми. Кроме того такие семьи имеют нестабильное финансовое положение, являются малообеспеченными.    Логичен вывод: причин семейного неблагополучия может быть несколько и они взаимосвязаны между собой. Однако одна из них играет ведущую роль, а вторая второстепенную. И выбор форм и методов воздействия на семью зависит от причины их неблагополучия. </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4</a:t>
            </a:fld>
            <a:endParaRPr lang="ru-RU"/>
          </a:p>
        </p:txBody>
      </p:sp>
    </p:spTree>
    <p:extLst>
      <p:ext uri="{BB962C8B-B14F-4D97-AF65-F5344CB8AC3E}">
        <p14:creationId xmlns:p14="http://schemas.microsoft.com/office/powerpoint/2010/main" val="1996985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Схема работы с НС традиционна и отработана. Хотелось поговорить о трудностях каждого</a:t>
            </a:r>
            <a:r>
              <a:rPr lang="ru-RU" baseline="0" dirty="0" smtClean="0"/>
              <a:t> этапа и способах их преодоления. Главное помнить, что мы педагоги-психологи, а не психотерапевты. Следовательно  рассматриваем семью как фактор позитивного влияния  на личность. И опираемся в своей деятельности не на </a:t>
            </a:r>
            <a:r>
              <a:rPr lang="ru-RU" baseline="0" dirty="0" err="1" smtClean="0"/>
              <a:t>диффицитарные</a:t>
            </a:r>
            <a:r>
              <a:rPr lang="ru-RU" baseline="0" dirty="0" smtClean="0"/>
              <a:t> структуры системы взаимоотношений и личностные особенности их субъектов, а работаем в ресурсном поле.  </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5</a:t>
            </a:fld>
            <a:endParaRPr lang="ru-RU"/>
          </a:p>
        </p:txBody>
      </p:sp>
    </p:spTree>
    <p:extLst>
      <p:ext uri="{BB962C8B-B14F-4D97-AF65-F5344CB8AC3E}">
        <p14:creationId xmlns:p14="http://schemas.microsoft.com/office/powerpoint/2010/main" val="3905927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Часто семьи противятся установлению контакта с психологом.</a:t>
            </a:r>
            <a:r>
              <a:rPr lang="ru-RU" baseline="0" dirty="0" smtClean="0"/>
              <a:t> Срабатываем стигматизация роли психолога. В отдельных случаях препятствует недостаточный уровень ответственности родителей. Семьи, где родители страдают хроническим алкоголизмом вообще не поддаются психолого-педагогическому воздействию. Пример решения – инактивное формулирование в построении коммуникации с НС.  </a:t>
            </a:r>
          </a:p>
          <a:p>
            <a:r>
              <a:rPr lang="ru-RU" baseline="0" dirty="0" smtClean="0"/>
              <a:t>Например: испытывая массированную атаку со стороны семьи. Психолог меняет свое положение в пространстве относительно присутствующих. Например садится между ними. Говорит: «очень трудно находится здесь, так как вы на меня нападаете. Я чувствую что выпадаю из вашей среды.» Язык движений понятен каждому.  А слова могут остаться незамеченными.  Другой способ инактивного формулирования – помещение одного из членов семьи за зеркало </a:t>
            </a:r>
            <a:r>
              <a:rPr lang="ru-RU" baseline="0" dirty="0" err="1" smtClean="0"/>
              <a:t>Геззела</a:t>
            </a:r>
            <a:r>
              <a:rPr lang="ru-RU" baseline="0" dirty="0" smtClean="0"/>
              <a:t>, или за дверь.    К сожалению часто возникают ситуации, когда приходится прибегать к помощи правоохранительных и надзорных органов. Но качество взаимодействия в таких случаях сильно снижается на фоне снижения доверия.    </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6</a:t>
            </a:fld>
            <a:endParaRPr lang="ru-RU"/>
          </a:p>
        </p:txBody>
      </p:sp>
    </p:spTree>
    <p:extLst>
      <p:ext uri="{BB962C8B-B14F-4D97-AF65-F5344CB8AC3E}">
        <p14:creationId xmlns:p14="http://schemas.microsoft.com/office/powerpoint/2010/main" val="3147090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Мы уже говорили, что в научной литературе нет однозначного определения НС:</a:t>
            </a:r>
            <a:r>
              <a:rPr lang="ru-RU" baseline="0" dirty="0" smtClean="0"/>
              <a:t> «</a:t>
            </a:r>
            <a:r>
              <a:rPr lang="ru-RU" baseline="0" dirty="0" err="1" smtClean="0"/>
              <a:t>дисфункциональная</a:t>
            </a:r>
            <a:r>
              <a:rPr lang="ru-RU" baseline="0" dirty="0" smtClean="0"/>
              <a:t>», «дисгармоничная», «семья группы риска». Каким бы термином мы не пользовались – главное это негативное, разрушающее влияние на личность и судьбу ребенка. В связи с этим необходимы методики для обоснованной оценки риска и степени неблагополучия. Такой подход позволит выделить три категории семей: кризисные (требуется немедленное вмешательство), неблагополучные (имеют место трудности, которые семья самостоятельно решить не может) и семьи группы риска (имеющиеся трудности семья самостоятельно преодолевает, либо требуется незначительная помощь).  </a:t>
            </a:r>
            <a:r>
              <a:rPr lang="ru-RU" dirty="0" smtClean="0"/>
              <a:t> При диагностике семейного неблагополучия хорошо зарекомендовали</a:t>
            </a:r>
            <a:r>
              <a:rPr lang="ru-RU" baseline="0" dirty="0" smtClean="0"/>
              <a:t> себя различные матрицы обобщенных показателей уровня неблагополучия семьи.  </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7</a:t>
            </a:fld>
            <a:endParaRPr lang="ru-RU"/>
          </a:p>
        </p:txBody>
      </p:sp>
    </p:spTree>
    <p:extLst>
      <p:ext uri="{BB962C8B-B14F-4D97-AF65-F5344CB8AC3E}">
        <p14:creationId xmlns:p14="http://schemas.microsoft.com/office/powerpoint/2010/main" val="2468179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Использование матриц в сборе первичной информации более приемлемо, так как позволяет четко определить критерии неблагополучия семьи, выделить определяющие факторы,</a:t>
            </a:r>
            <a:r>
              <a:rPr lang="ru-RU" baseline="0" dirty="0" smtClean="0"/>
              <a:t> основные мишени для дальнейшей работы.  Наполнение каждого маркера зависит от конкретного запроса.</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8</a:t>
            </a:fld>
            <a:endParaRPr lang="ru-RU"/>
          </a:p>
        </p:txBody>
      </p:sp>
    </p:spTree>
    <p:extLst>
      <p:ext uri="{BB962C8B-B14F-4D97-AF65-F5344CB8AC3E}">
        <p14:creationId xmlns:p14="http://schemas.microsoft.com/office/powerpoint/2010/main" val="2077845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Тестовые методики позволяют уточнить полученные данные</a:t>
            </a:r>
            <a:r>
              <a:rPr lang="ru-RU" baseline="0" dirty="0" smtClean="0"/>
              <a:t> о ребенке, его семье и особенностях системы семейных отношений. Существует ряд валидных, надежных тестов использование которых на практике хорошо зарекомендовало себя.   Тест опросник Варги и </a:t>
            </a:r>
            <a:r>
              <a:rPr lang="ru-RU" baseline="0" dirty="0" err="1" smtClean="0"/>
              <a:t>Столина</a:t>
            </a:r>
            <a:r>
              <a:rPr lang="ru-RU" baseline="0" dirty="0" smtClean="0"/>
              <a:t>  ОРО. Удобен из-за небольшого количества вопросов (61), простота ответов. Результаты определяют эмоциональный окрас отношений к ребенку, поведенческие стереотипы в семье, особенности понимания и восприятия ребенка.    </a:t>
            </a:r>
          </a:p>
          <a:p>
            <a:r>
              <a:rPr lang="ru-RU" baseline="0" dirty="0" smtClean="0"/>
              <a:t>АСВ – наиболее информативен, заменяет этап сбора информации по ряду маркеров ранее рассмотренных матриц. Позволяет ответить на ряд важных вопросов: как родители воспитывали ребенка, почему воспитывали именно таким образом, каково место этой причины в совокупности отношений в семье. АСВ – одна из методик, позволяющая выявить латентные факты жестокого обращения. Особенность методики заключается в тонкой возрастной градации респондентов.  </a:t>
            </a:r>
          </a:p>
          <a:p>
            <a:r>
              <a:rPr lang="ru-RU" baseline="0" dirty="0" smtClean="0"/>
              <a:t>Проективные методики хорошо использовать с немотивированными родителями и в ситуациях когда семья отличается низким культурным уровнем. Уместны и информативны методики «Три дерева», «Семья цветов».  Особенно когда испытуемые отказываются рисовать людей, ссылаясь на неумение. Или в работе с детьми.</a:t>
            </a:r>
            <a:endParaRPr lang="ru-RU" dirty="0"/>
          </a:p>
        </p:txBody>
      </p:sp>
      <p:sp>
        <p:nvSpPr>
          <p:cNvPr id="4" name="Номер слайда 3"/>
          <p:cNvSpPr>
            <a:spLocks noGrp="1"/>
          </p:cNvSpPr>
          <p:nvPr>
            <p:ph type="sldNum" sz="quarter" idx="10"/>
          </p:nvPr>
        </p:nvSpPr>
        <p:spPr/>
        <p:txBody>
          <a:bodyPr/>
          <a:lstStyle/>
          <a:p>
            <a:fld id="{14939AE5-3C48-4823-9E85-A7A58BCF2BF2}" type="slidenum">
              <a:rPr lang="ru-RU" smtClean="0"/>
              <a:pPr/>
              <a:t>9</a:t>
            </a:fld>
            <a:endParaRPr lang="ru-RU"/>
          </a:p>
        </p:txBody>
      </p:sp>
    </p:spTree>
    <p:extLst>
      <p:ext uri="{BB962C8B-B14F-4D97-AF65-F5344CB8AC3E}">
        <p14:creationId xmlns:p14="http://schemas.microsoft.com/office/powerpoint/2010/main" val="1813443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18.10.2020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18.10.2020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18.10.2020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106E36-FD25-4E2D-B0AA-010F637433A0}" type="datetimeFigureOut">
              <a:rPr lang="ru-RU" smtClean="0"/>
              <a:pPr/>
              <a:t>18.10.2020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18.10.2020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B106E36-FD25-4E2D-B0AA-010F637433A0}" type="datetimeFigureOut">
              <a:rPr lang="ru-RU" smtClean="0"/>
              <a:pPr/>
              <a:t>18.10.2020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18.10.2020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18.10.2020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18.10.2020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18.10.2020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18.10.2020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B106E36-FD25-4E2D-B0AA-010F637433A0}" type="datetimeFigureOut">
              <a:rPr lang="ru-RU" smtClean="0"/>
              <a:pPr/>
              <a:t>18.10.2020</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png"/><Relationship Id="rId7" Type="http://schemas.openxmlformats.org/officeDocument/2006/relationships/diagramColors" Target="../diagrams/colors7.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3.png"/><Relationship Id="rId7" Type="http://schemas.openxmlformats.org/officeDocument/2006/relationships/diagramColors" Target="../diagrams/colors8.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3.png"/><Relationship Id="rId7" Type="http://schemas.openxmlformats.org/officeDocument/2006/relationships/diagramQuickStyle" Target="../diagrams/quickStyle9.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2.png"/><Relationship Id="rId9" Type="http://schemas.microsoft.com/office/2007/relationships/diagramDrawing" Target="../diagrams/drawing9.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diagramQuickStyle" Target="../diagrams/quickStyle1.xml"/><Relationship Id="rId12"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image" Target="../media/image11.png"/><Relationship Id="rId5" Type="http://schemas.openxmlformats.org/officeDocument/2006/relationships/diagramData" Target="../diagrams/data1.xml"/><Relationship Id="rId10" Type="http://schemas.openxmlformats.org/officeDocument/2006/relationships/image" Target="../media/image10.png"/><Relationship Id="rId4" Type="http://schemas.openxmlformats.org/officeDocument/2006/relationships/image" Target="../media/image2.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microsoft.com/office/2007/relationships/diagramDrawing" Target="../diagrams/drawing3.xml"/><Relationship Id="rId13" Type="http://schemas.microsoft.com/office/2007/relationships/diagramDrawing" Target="../diagrams/drawing4.xml"/><Relationship Id="rId1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3.xml"/><Relationship Id="rId12" Type="http://schemas.openxmlformats.org/officeDocument/2006/relationships/diagramColors" Target="../diagrams/colors4.xml"/><Relationship Id="rId17" Type="http://schemas.openxmlformats.org/officeDocument/2006/relationships/diagramColors" Target="../diagrams/colors5.xml"/><Relationship Id="rId2" Type="http://schemas.openxmlformats.org/officeDocument/2006/relationships/notesSlide" Target="../notesSlides/notesSlide8.xml"/><Relationship Id="rId16" Type="http://schemas.openxmlformats.org/officeDocument/2006/relationships/diagramQuickStyle" Target="../diagrams/quickStyle5.xml"/><Relationship Id="rId1" Type="http://schemas.openxmlformats.org/officeDocument/2006/relationships/slideLayout" Target="../slideLayouts/slideLayout1.xml"/><Relationship Id="rId6" Type="http://schemas.openxmlformats.org/officeDocument/2006/relationships/diagramQuickStyle" Target="../diagrams/quickStyle3.xml"/><Relationship Id="rId11" Type="http://schemas.openxmlformats.org/officeDocument/2006/relationships/diagramQuickStyle" Target="../diagrams/quickStyle4.xml"/><Relationship Id="rId5" Type="http://schemas.openxmlformats.org/officeDocument/2006/relationships/diagramLayout" Target="../diagrams/layout3.xml"/><Relationship Id="rId15" Type="http://schemas.openxmlformats.org/officeDocument/2006/relationships/diagramLayout" Target="../diagrams/layout5.xml"/><Relationship Id="rId10" Type="http://schemas.openxmlformats.org/officeDocument/2006/relationships/diagramLayout" Target="../diagrams/layout4.xml"/><Relationship Id="rId4" Type="http://schemas.openxmlformats.org/officeDocument/2006/relationships/diagramData" Target="../diagrams/data3.xml"/><Relationship Id="rId9" Type="http://schemas.openxmlformats.org/officeDocument/2006/relationships/diagramData" Target="../diagrams/data4.xml"/><Relationship Id="rId14"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6.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2.png"/><Relationship Id="rId9" Type="http://schemas.microsoft.com/office/2007/relationships/diagramDrawing" Target="../diagrams/drawin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95453" y="460045"/>
            <a:ext cx="6860242" cy="5940152"/>
          </a:xfrm>
          <a:prstGeom prst="rect">
            <a:avLst/>
          </a:prstGeom>
        </p:spPr>
      </p:pic>
      <p:sp>
        <p:nvSpPr>
          <p:cNvPr id="7" name="Прямоугольник 6"/>
          <p:cNvSpPr/>
          <p:nvPr/>
        </p:nvSpPr>
        <p:spPr>
          <a:xfrm>
            <a:off x="0" y="214291"/>
            <a:ext cx="914400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одзаголовок 2"/>
          <p:cNvSpPr>
            <a:spLocks noGrp="1"/>
          </p:cNvSpPr>
          <p:nvPr>
            <p:ph type="subTitle" idx="1"/>
          </p:nvPr>
        </p:nvSpPr>
        <p:spPr>
          <a:xfrm>
            <a:off x="1331641" y="1556792"/>
            <a:ext cx="7812359" cy="3240360"/>
          </a:xfrm>
        </p:spPr>
        <p:txBody>
          <a:bodyPr>
            <a:noAutofit/>
          </a:bodyPr>
          <a:lstStyle/>
          <a:p>
            <a:pPr algn="ctr">
              <a:spcBef>
                <a:spcPts val="0"/>
              </a:spcBef>
            </a:pPr>
            <a:r>
              <a:rPr lang="ru-RU" sz="2400" dirty="0" smtClean="0">
                <a:solidFill>
                  <a:srgbClr val="002060"/>
                </a:solidFill>
                <a:latin typeface="Cambria" panose="02040503050406030204" pitchFamily="18" charset="0"/>
                <a:cs typeface="Times New Roman" pitchFamily="18" charset="0"/>
              </a:rPr>
              <a:t>Краевой практический семинар  </a:t>
            </a:r>
          </a:p>
          <a:p>
            <a:pPr algn="ctr">
              <a:spcBef>
                <a:spcPts val="0"/>
              </a:spcBef>
            </a:pPr>
            <a:r>
              <a:rPr lang="ru-RU" sz="2400" dirty="0" smtClean="0">
                <a:solidFill>
                  <a:srgbClr val="002060"/>
                </a:solidFill>
                <a:latin typeface="Cambria" panose="02040503050406030204" pitchFamily="18" charset="0"/>
                <a:cs typeface="Times New Roman" pitchFamily="18" charset="0"/>
              </a:rPr>
              <a:t>для педагогов-психологов  общеобразовательных организаций </a:t>
            </a:r>
          </a:p>
          <a:p>
            <a:pPr algn="ctr">
              <a:spcBef>
                <a:spcPts val="0"/>
              </a:spcBef>
            </a:pPr>
            <a:endParaRPr lang="ru-RU" sz="2400" dirty="0">
              <a:solidFill>
                <a:schemeClr val="tx1"/>
              </a:solidFill>
              <a:latin typeface="Cambria" panose="02040503050406030204" pitchFamily="18" charset="0"/>
              <a:cs typeface="Times New Roman" pitchFamily="18" charset="0"/>
            </a:endParaRPr>
          </a:p>
          <a:p>
            <a:pPr algn="ctr">
              <a:spcBef>
                <a:spcPts val="0"/>
              </a:spcBef>
            </a:pPr>
            <a:r>
              <a:rPr lang="ru-RU" sz="2800" b="1" dirty="0" smtClean="0">
                <a:solidFill>
                  <a:srgbClr val="002060"/>
                </a:solidFill>
                <a:latin typeface="Cambria" panose="02040503050406030204" pitchFamily="18" charset="0"/>
                <a:cs typeface="Times New Roman" pitchFamily="18" charset="0"/>
              </a:rPr>
              <a:t>Мишени психолого-педагогической работы </a:t>
            </a:r>
          </a:p>
          <a:p>
            <a:pPr algn="ctr">
              <a:spcBef>
                <a:spcPts val="0"/>
              </a:spcBef>
            </a:pPr>
            <a:r>
              <a:rPr lang="ru-RU" sz="2800" b="1" dirty="0" smtClean="0">
                <a:solidFill>
                  <a:srgbClr val="002060"/>
                </a:solidFill>
                <a:latin typeface="Cambria" panose="02040503050406030204" pitchFamily="18" charset="0"/>
                <a:cs typeface="Times New Roman" pitchFamily="18" charset="0"/>
              </a:rPr>
              <a:t>с неблагополучными семьями.</a:t>
            </a:r>
          </a:p>
          <a:p>
            <a:pPr algn="ctr">
              <a:spcBef>
                <a:spcPts val="0"/>
              </a:spcBef>
            </a:pPr>
            <a:r>
              <a:rPr lang="ru-RU" sz="2800" b="1" dirty="0" smtClean="0">
                <a:solidFill>
                  <a:srgbClr val="002060"/>
                </a:solidFill>
                <a:latin typeface="Cambria" panose="02040503050406030204" pitchFamily="18" charset="0"/>
                <a:cs typeface="Times New Roman" pitchFamily="18" charset="0"/>
              </a:rPr>
              <a:t> Методы и подходы.</a:t>
            </a:r>
            <a:endParaRPr lang="ru-RU" sz="2800" dirty="0">
              <a:solidFill>
                <a:srgbClr val="002060"/>
              </a:solidFill>
              <a:latin typeface="Cambria" panose="02040503050406030204" pitchFamily="18" charset="0"/>
            </a:endParaRPr>
          </a:p>
          <a:p>
            <a:pPr>
              <a:spcBef>
                <a:spcPts val="0"/>
              </a:spcBef>
            </a:pPr>
            <a:endParaRPr lang="ru-RU" sz="2400" dirty="0" smtClean="0">
              <a:solidFill>
                <a:srgbClr val="002060"/>
              </a:solidFill>
              <a:latin typeface="Cambria" panose="02040503050406030204" pitchFamily="18" charset="0"/>
              <a:cs typeface="Times New Roman" pitchFamily="18" charset="0"/>
            </a:endParaRPr>
          </a:p>
          <a:p>
            <a:pPr>
              <a:spcBef>
                <a:spcPts val="0"/>
              </a:spcBef>
            </a:pPr>
            <a:endParaRPr lang="ru-RU" sz="2400" dirty="0">
              <a:solidFill>
                <a:srgbClr val="002060"/>
              </a:solidFill>
              <a:latin typeface="Cambria" panose="02040503050406030204" pitchFamily="18" charset="0"/>
              <a:cs typeface="Times New Roman" pitchFamily="18" charset="0"/>
            </a:endParaRPr>
          </a:p>
          <a:p>
            <a:pPr algn="r">
              <a:spcBef>
                <a:spcPts val="0"/>
              </a:spcBef>
            </a:pPr>
            <a:r>
              <a:rPr lang="ru-RU" sz="2000" u="sng" dirty="0" smtClean="0">
                <a:solidFill>
                  <a:srgbClr val="002060"/>
                </a:solidFill>
                <a:latin typeface="Cambria" panose="02040503050406030204" pitchFamily="18" charset="0"/>
                <a:cs typeface="Times New Roman" pitchFamily="18" charset="0"/>
              </a:rPr>
              <a:t>Савельева Анна Леонидовна </a:t>
            </a:r>
          </a:p>
          <a:p>
            <a:pPr algn="r">
              <a:spcBef>
                <a:spcPts val="0"/>
              </a:spcBef>
            </a:pPr>
            <a:r>
              <a:rPr lang="ru-RU" sz="1800" i="1" dirty="0" smtClean="0">
                <a:solidFill>
                  <a:srgbClr val="002060"/>
                </a:solidFill>
                <a:latin typeface="Cambria" panose="02040503050406030204" pitchFamily="18" charset="0"/>
                <a:cs typeface="Times New Roman" pitchFamily="18" charset="0"/>
              </a:rPr>
              <a:t>Ведущий специалист МКУ «ЦРО» МО ГК, </a:t>
            </a:r>
          </a:p>
          <a:p>
            <a:pPr algn="r">
              <a:spcBef>
                <a:spcPts val="0"/>
              </a:spcBef>
            </a:pPr>
            <a:r>
              <a:rPr lang="ru-RU" sz="1800" i="1" dirty="0" smtClean="0">
                <a:solidFill>
                  <a:srgbClr val="002060"/>
                </a:solidFill>
                <a:latin typeface="Cambria" panose="02040503050406030204" pitchFamily="18" charset="0"/>
                <a:cs typeface="Times New Roman" pitchFamily="18" charset="0"/>
              </a:rPr>
              <a:t>педагог-психолог</a:t>
            </a:r>
            <a:endParaRPr lang="ru-RU" sz="1800" i="1" dirty="0" smtClean="0">
              <a:solidFill>
                <a:srgbClr val="002060"/>
              </a:solidFill>
              <a:latin typeface="Cambria" panose="02040503050406030204" pitchFamily="18" charset="0"/>
              <a:cs typeface="Times New Roman" pitchFamily="18" charset="0"/>
            </a:endParaRPr>
          </a:p>
        </p:txBody>
      </p:sp>
      <p:sp>
        <p:nvSpPr>
          <p:cNvPr id="2" name="Заголовок 1"/>
          <p:cNvSpPr>
            <a:spLocks noGrp="1"/>
          </p:cNvSpPr>
          <p:nvPr>
            <p:ph type="ctrTitle"/>
          </p:nvPr>
        </p:nvSpPr>
        <p:spPr>
          <a:xfrm>
            <a:off x="0" y="214290"/>
            <a:ext cx="9144000" cy="1126477"/>
          </a:xfrm>
          <a:gradFill>
            <a:gsLst>
              <a:gs pos="0">
                <a:schemeClr val="dk2">
                  <a:tint val="40000"/>
                  <a:satMod val="350000"/>
                  <a:lumMod val="100000"/>
                </a:schemeClr>
              </a:gs>
              <a:gs pos="34000">
                <a:schemeClr val="accent5">
                  <a:lumMod val="20000"/>
                  <a:lumOff val="80000"/>
                </a:schemeClr>
              </a:gs>
              <a:gs pos="100000">
                <a:schemeClr val="dk2">
                  <a:shade val="20000"/>
                  <a:satMod val="255000"/>
                </a:schemeClr>
              </a:gs>
            </a:gsLst>
          </a:gradFill>
        </p:spPr>
        <p:style>
          <a:lnRef idx="0">
            <a:scrgbClr r="0" g="0" b="0"/>
          </a:lnRef>
          <a:fillRef idx="1002">
            <a:schemeClr val="dk2"/>
          </a:fillRef>
          <a:effectRef idx="0">
            <a:scrgbClr r="0" g="0" b="0"/>
          </a:effectRef>
          <a:fontRef idx="major"/>
        </p:style>
        <p:txBody>
          <a:bodyPr>
            <a:noAutofit/>
          </a:bodyPr>
          <a:lstStyle/>
          <a:p>
            <a:pPr marL="182880" indent="0" algn="ctr">
              <a:buNone/>
            </a:pPr>
            <a:r>
              <a:rPr lang="ru-RU" sz="2000" b="1" dirty="0" smtClean="0">
                <a:solidFill>
                  <a:srgbClr val="002060"/>
                </a:solidFill>
                <a:latin typeface="Cambria" panose="02040503050406030204" pitchFamily="18" charset="0"/>
                <a:cs typeface="Times New Roman" pitchFamily="18" charset="0"/>
              </a:rPr>
              <a:t>Муниципальное </a:t>
            </a:r>
            <a:r>
              <a:rPr lang="ru-RU" sz="2000" b="1" dirty="0" smtClean="0">
                <a:solidFill>
                  <a:srgbClr val="002060"/>
                </a:solidFill>
                <a:latin typeface="Cambria" panose="02040503050406030204" pitchFamily="18" charset="0"/>
                <a:cs typeface="Times New Roman" pitchFamily="18" charset="0"/>
              </a:rPr>
              <a:t>казенное учреждение</a:t>
            </a:r>
            <a:br>
              <a:rPr lang="ru-RU" sz="2000" b="1" dirty="0" smtClean="0">
                <a:solidFill>
                  <a:srgbClr val="002060"/>
                </a:solidFill>
                <a:latin typeface="Cambria" panose="02040503050406030204" pitchFamily="18" charset="0"/>
                <a:cs typeface="Times New Roman" pitchFamily="18" charset="0"/>
              </a:rPr>
            </a:br>
            <a:r>
              <a:rPr lang="ru-RU" sz="2000" b="1" dirty="0" smtClean="0">
                <a:solidFill>
                  <a:srgbClr val="002060"/>
                </a:solidFill>
                <a:latin typeface="Cambria" panose="02040503050406030204" pitchFamily="18" charset="0"/>
                <a:cs typeface="Times New Roman" pitchFamily="18" charset="0"/>
              </a:rPr>
              <a:t>«Центр развития образования»</a:t>
            </a:r>
            <a:br>
              <a:rPr lang="ru-RU" sz="2000" b="1" dirty="0" smtClean="0">
                <a:solidFill>
                  <a:srgbClr val="002060"/>
                </a:solidFill>
                <a:latin typeface="Cambria" panose="02040503050406030204" pitchFamily="18" charset="0"/>
                <a:cs typeface="Times New Roman" pitchFamily="18" charset="0"/>
              </a:rPr>
            </a:br>
            <a:r>
              <a:rPr lang="ru-RU" sz="2000" b="1" dirty="0" smtClean="0">
                <a:solidFill>
                  <a:srgbClr val="002060"/>
                </a:solidFill>
                <a:latin typeface="Cambria" panose="02040503050406030204" pitchFamily="18" charset="0"/>
                <a:cs typeface="Times New Roman" pitchFamily="18" charset="0"/>
              </a:rPr>
              <a:t>муниципального образования город Горячий Ключ</a:t>
            </a:r>
            <a:endParaRPr lang="ru-RU" sz="2000" b="1" dirty="0">
              <a:solidFill>
                <a:srgbClr val="002060"/>
              </a:solidFill>
              <a:latin typeface="Cambria" panose="02040503050406030204" pitchFamily="18" charset="0"/>
              <a:cs typeface="Times New Roman" pitchFamily="18" charset="0"/>
            </a:endParaRPr>
          </a:p>
        </p:txBody>
      </p:sp>
      <p:sp>
        <p:nvSpPr>
          <p:cNvPr id="4" name="TextBox 3"/>
          <p:cNvSpPr txBox="1"/>
          <p:nvPr/>
        </p:nvSpPr>
        <p:spPr>
          <a:xfrm>
            <a:off x="917848" y="6312921"/>
            <a:ext cx="7308304" cy="338554"/>
          </a:xfrm>
          <a:prstGeom prst="rect">
            <a:avLst/>
          </a:prstGeom>
          <a:noFill/>
        </p:spPr>
        <p:txBody>
          <a:bodyPr wrap="square" rtlCol="0">
            <a:spAutoFit/>
          </a:bodyPr>
          <a:lstStyle/>
          <a:p>
            <a:pPr algn="ctr"/>
            <a:r>
              <a:rPr lang="ru-RU" sz="1600" dirty="0" smtClean="0">
                <a:latin typeface="Cambria" panose="02040503050406030204" pitchFamily="18" charset="0"/>
              </a:rPr>
              <a:t> </a:t>
            </a:r>
            <a:r>
              <a:rPr lang="ru-RU" sz="1600" dirty="0" smtClean="0">
                <a:solidFill>
                  <a:srgbClr val="002060"/>
                </a:solidFill>
                <a:latin typeface="Cambria" panose="02040503050406030204" pitchFamily="18" charset="0"/>
              </a:rPr>
              <a:t>Краснодар,</a:t>
            </a:r>
            <a:r>
              <a:rPr lang="ru-RU" sz="1600" dirty="0" smtClean="0">
                <a:solidFill>
                  <a:srgbClr val="002060"/>
                </a:solidFill>
                <a:latin typeface="Cambria" panose="02040503050406030204" pitchFamily="18" charset="0"/>
              </a:rPr>
              <a:t> </a:t>
            </a:r>
            <a:r>
              <a:rPr lang="ru-RU" sz="1600" dirty="0" smtClean="0">
                <a:solidFill>
                  <a:srgbClr val="002060"/>
                </a:solidFill>
                <a:latin typeface="Cambria" panose="02040503050406030204" pitchFamily="18" charset="0"/>
                <a:cs typeface="Times New Roman" pitchFamily="18" charset="0"/>
              </a:rPr>
              <a:t> </a:t>
            </a:r>
            <a:r>
              <a:rPr lang="ru-RU" sz="1600" dirty="0" smtClean="0">
                <a:solidFill>
                  <a:srgbClr val="002060"/>
                </a:solidFill>
                <a:latin typeface="Cambria" panose="02040503050406030204" pitchFamily="18" charset="0"/>
                <a:cs typeface="Times New Roman" pitchFamily="18" charset="0"/>
              </a:rPr>
              <a:t>2020 года</a:t>
            </a:r>
            <a:endParaRPr lang="ru-RU" sz="1600" dirty="0">
              <a:solidFill>
                <a:srgbClr val="002060"/>
              </a:solidFill>
              <a:latin typeface="Cambria" panose="02040503050406030204" pitchFamily="18" charset="0"/>
              <a:cs typeface="Times New Roman" pitchFamily="18" charset="0"/>
            </a:endParaRPr>
          </a:p>
        </p:txBody>
      </p:sp>
      <p:pic>
        <p:nvPicPr>
          <p:cNvPr id="5" name="Рисунок 4"/>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0" y="61230"/>
            <a:ext cx="1187683" cy="117021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58924" y="458924"/>
            <a:ext cx="6858000" cy="5940152"/>
          </a:xfrm>
          <a:prstGeom prst="rect">
            <a:avLst/>
          </a:prstGeom>
        </p:spPr>
      </p:pic>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0" lvl="0" indent="0" algn="ctr">
              <a:spcBef>
                <a:spcPts val="0"/>
              </a:spcBef>
              <a:buNone/>
              <a:defRPr/>
            </a:pPr>
            <a:r>
              <a:rPr lang="ru-RU" sz="2800" dirty="0">
                <a:solidFill>
                  <a:srgbClr val="002060"/>
                </a:solidFill>
                <a:latin typeface="Times New Roman" pitchFamily="18" charset="0"/>
                <a:cs typeface="Times New Roman" pitchFamily="18" charset="0"/>
              </a:rPr>
              <a:t>Проба на совместную деятельность </a:t>
            </a:r>
            <a:br>
              <a:rPr lang="ru-RU" sz="2800" dirty="0">
                <a:solidFill>
                  <a:srgbClr val="002060"/>
                </a:solidFill>
                <a:latin typeface="Times New Roman" pitchFamily="18" charset="0"/>
                <a:cs typeface="Times New Roman" pitchFamily="18" charset="0"/>
              </a:rPr>
            </a:br>
            <a:r>
              <a:rPr lang="ru-RU" sz="2800" dirty="0">
                <a:solidFill>
                  <a:srgbClr val="002060"/>
                </a:solidFill>
                <a:latin typeface="Times New Roman" pitchFamily="18" charset="0"/>
                <a:cs typeface="Times New Roman" pitchFamily="18" charset="0"/>
              </a:rPr>
              <a:t>(методика «Архитектор – строитель » </a:t>
            </a:r>
            <a:br>
              <a:rPr lang="ru-RU" sz="2800" dirty="0">
                <a:solidFill>
                  <a:srgbClr val="002060"/>
                </a:solidFill>
                <a:latin typeface="Times New Roman" pitchFamily="18" charset="0"/>
                <a:cs typeface="Times New Roman" pitchFamily="18" charset="0"/>
              </a:rPr>
            </a:br>
            <a:endParaRPr lang="ru-RU" sz="3200" dirty="0">
              <a:solidFill>
                <a:srgbClr val="002060"/>
              </a:solidFill>
              <a:latin typeface="Cambria" panose="02040503050406030204" pitchFamily="18" charset="0"/>
              <a:cs typeface="Times New Roman" pitchFamily="18" charset="0"/>
            </a:endParaRPr>
          </a:p>
        </p:txBody>
      </p:sp>
      <p:pic>
        <p:nvPicPr>
          <p:cNvPr id="10" name="Рисунок 9"/>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0" y="61230"/>
            <a:ext cx="1187683" cy="1170217"/>
          </a:xfrm>
          <a:prstGeom prst="rect">
            <a:avLst/>
          </a:prstGeom>
        </p:spPr>
      </p:pic>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341900"/>
            <a:ext cx="3220500" cy="214329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Подзаголовок 2"/>
          <p:cNvSpPr>
            <a:spLocks noGrp="1"/>
          </p:cNvSpPr>
          <p:nvPr>
            <p:ph type="subTitle" idx="1"/>
          </p:nvPr>
        </p:nvSpPr>
        <p:spPr>
          <a:xfrm>
            <a:off x="191563" y="1484784"/>
            <a:ext cx="8760874" cy="5240624"/>
          </a:xfrm>
        </p:spPr>
        <p:txBody>
          <a:bodyPr>
            <a:normAutofit lnSpcReduction="10000"/>
          </a:bodyPr>
          <a:lstStyle/>
          <a:p>
            <a:pPr>
              <a:spcBef>
                <a:spcPts val="0"/>
              </a:spcBef>
              <a:spcAft>
                <a:spcPts val="0"/>
              </a:spcAft>
            </a:pPr>
            <a:r>
              <a:rPr lang="ru-RU" sz="2600" dirty="0" smtClean="0">
                <a:solidFill>
                  <a:srgbClr val="002060"/>
                </a:solidFill>
                <a:latin typeface="Cambria" panose="02040503050406030204" pitchFamily="18" charset="0"/>
              </a:rPr>
              <a:t>                                        К участию приглашается ребенок и      </a:t>
            </a:r>
          </a:p>
          <a:p>
            <a:pPr>
              <a:spcBef>
                <a:spcPts val="0"/>
              </a:spcBef>
              <a:spcAft>
                <a:spcPts val="0"/>
              </a:spcAft>
            </a:pPr>
            <a:r>
              <a:rPr lang="ru-RU" sz="2600" dirty="0">
                <a:solidFill>
                  <a:srgbClr val="002060"/>
                </a:solidFill>
                <a:latin typeface="Cambria" panose="02040503050406030204" pitchFamily="18" charset="0"/>
              </a:rPr>
              <a:t> </a:t>
            </a:r>
            <a:r>
              <a:rPr lang="ru-RU" sz="2600" dirty="0" smtClean="0">
                <a:solidFill>
                  <a:srgbClr val="002060"/>
                </a:solidFill>
                <a:latin typeface="Cambria" panose="02040503050406030204" pitchFamily="18" charset="0"/>
              </a:rPr>
              <a:t>                                       </a:t>
            </a:r>
            <a:r>
              <a:rPr lang="ru-RU" sz="2600" dirty="0" smtClean="0">
                <a:solidFill>
                  <a:srgbClr val="002060"/>
                </a:solidFill>
                <a:latin typeface="Cambria" panose="02040503050406030204" pitchFamily="18" charset="0"/>
              </a:rPr>
              <a:t>родитель.  </a:t>
            </a:r>
          </a:p>
          <a:p>
            <a:pPr>
              <a:spcBef>
                <a:spcPts val="0"/>
              </a:spcBef>
              <a:spcAft>
                <a:spcPts val="0"/>
              </a:spcAft>
            </a:pPr>
            <a:r>
              <a:rPr lang="ru-RU" sz="2600" dirty="0">
                <a:solidFill>
                  <a:srgbClr val="002060"/>
                </a:solidFill>
                <a:latin typeface="Cambria" panose="02040503050406030204" pitchFamily="18" charset="0"/>
              </a:rPr>
              <a:t> </a:t>
            </a:r>
            <a:r>
              <a:rPr lang="ru-RU" sz="2600" dirty="0" smtClean="0">
                <a:solidFill>
                  <a:srgbClr val="002060"/>
                </a:solidFill>
                <a:latin typeface="Cambria" panose="02040503050406030204" pitchFamily="18" charset="0"/>
              </a:rPr>
              <a:t>                                       </a:t>
            </a:r>
            <a:r>
              <a:rPr lang="ru-RU" sz="2600" dirty="0" smtClean="0">
                <a:solidFill>
                  <a:srgbClr val="002060"/>
                </a:solidFill>
                <a:latin typeface="Cambria" panose="02040503050406030204" pitchFamily="18" charset="0"/>
              </a:rPr>
              <a:t>Им предлагается выложить (создать)</a:t>
            </a:r>
          </a:p>
          <a:p>
            <a:pPr>
              <a:spcBef>
                <a:spcPts val="0"/>
              </a:spcBef>
              <a:spcAft>
                <a:spcPts val="0"/>
              </a:spcAft>
            </a:pPr>
            <a:r>
              <a:rPr lang="ru-RU" sz="2600" dirty="0">
                <a:solidFill>
                  <a:srgbClr val="002060"/>
                </a:solidFill>
                <a:latin typeface="Cambria" panose="02040503050406030204" pitchFamily="18" charset="0"/>
              </a:rPr>
              <a:t> </a:t>
            </a:r>
            <a:r>
              <a:rPr lang="ru-RU" sz="2600" dirty="0" smtClean="0">
                <a:solidFill>
                  <a:srgbClr val="002060"/>
                </a:solidFill>
                <a:latin typeface="Cambria" panose="02040503050406030204" pitchFamily="18" charset="0"/>
              </a:rPr>
              <a:t>                                       </a:t>
            </a:r>
            <a:r>
              <a:rPr lang="ru-RU" sz="2600" dirty="0" smtClean="0">
                <a:solidFill>
                  <a:srgbClr val="002060"/>
                </a:solidFill>
                <a:latin typeface="Cambria" panose="02040503050406030204" pitchFamily="18" charset="0"/>
              </a:rPr>
              <a:t> фигуру по образцу. </a:t>
            </a:r>
          </a:p>
          <a:p>
            <a:pPr>
              <a:spcBef>
                <a:spcPts val="0"/>
              </a:spcBef>
              <a:spcAft>
                <a:spcPts val="0"/>
              </a:spcAft>
            </a:pPr>
            <a:r>
              <a:rPr lang="ru-RU" sz="2600" dirty="0">
                <a:solidFill>
                  <a:srgbClr val="002060"/>
                </a:solidFill>
                <a:latin typeface="Cambria" panose="02040503050406030204" pitchFamily="18" charset="0"/>
              </a:rPr>
              <a:t> </a:t>
            </a:r>
            <a:r>
              <a:rPr lang="ru-RU" sz="2600" dirty="0" smtClean="0">
                <a:solidFill>
                  <a:srgbClr val="002060"/>
                </a:solidFill>
                <a:latin typeface="Cambria" panose="02040503050406030204" pitchFamily="18" charset="0"/>
              </a:rPr>
              <a:t>                                        </a:t>
            </a:r>
            <a:r>
              <a:rPr lang="ru-RU" sz="2600" dirty="0" smtClean="0">
                <a:solidFill>
                  <a:srgbClr val="002060"/>
                </a:solidFill>
                <a:latin typeface="Cambria" panose="02040503050406030204" pitchFamily="18" charset="0"/>
              </a:rPr>
              <a:t>Можно  </a:t>
            </a:r>
            <a:r>
              <a:rPr lang="ru-RU" sz="2600" dirty="0" smtClean="0">
                <a:solidFill>
                  <a:srgbClr val="002060"/>
                </a:solidFill>
                <a:latin typeface="Cambria" panose="02040503050406030204" pitchFamily="18" charset="0"/>
              </a:rPr>
              <a:t>использовать  в    работе                                                                                   пластилин, цветную  бумагу, </a:t>
            </a:r>
            <a:r>
              <a:rPr lang="ru-RU" sz="2600" dirty="0" smtClean="0">
                <a:solidFill>
                  <a:srgbClr val="002060"/>
                </a:solidFill>
                <a:latin typeface="Cambria" panose="02040503050406030204" pitchFamily="18" charset="0"/>
              </a:rPr>
              <a:t> краски, карандаши.  Участники садятся друг напротив друга.</a:t>
            </a:r>
          </a:p>
          <a:p>
            <a:pPr>
              <a:spcBef>
                <a:spcPts val="0"/>
              </a:spcBef>
              <a:spcAft>
                <a:spcPts val="0"/>
              </a:spcAft>
            </a:pPr>
            <a:r>
              <a:rPr lang="ru-RU" sz="2600" dirty="0" smtClean="0">
                <a:solidFill>
                  <a:srgbClr val="002060"/>
                </a:solidFill>
                <a:latin typeface="Cambria" panose="02040503050406030204" pitchFamily="18" charset="0"/>
              </a:rPr>
              <a:t> Образец предъявляется одному,  а второму  выдается </a:t>
            </a:r>
            <a:r>
              <a:rPr lang="ru-RU" sz="2600" dirty="0">
                <a:solidFill>
                  <a:srgbClr val="002060"/>
                </a:solidFill>
                <a:latin typeface="Cambria" panose="02040503050406030204" pitchFamily="18" charset="0"/>
              </a:rPr>
              <a:t> </a:t>
            </a:r>
            <a:r>
              <a:rPr lang="ru-RU" sz="2600" dirty="0" smtClean="0">
                <a:solidFill>
                  <a:srgbClr val="002060"/>
                </a:solidFill>
                <a:latin typeface="Cambria" panose="02040503050406030204" pitchFamily="18" charset="0"/>
              </a:rPr>
              <a:t>материал.</a:t>
            </a:r>
          </a:p>
          <a:p>
            <a:pPr>
              <a:spcBef>
                <a:spcPts val="0"/>
              </a:spcBef>
              <a:spcAft>
                <a:spcPts val="0"/>
              </a:spcAft>
            </a:pPr>
            <a:r>
              <a:rPr lang="ru-RU" sz="2600" dirty="0" smtClean="0">
                <a:solidFill>
                  <a:srgbClr val="002060"/>
                </a:solidFill>
                <a:latin typeface="Cambria" panose="02040503050406030204" pitchFamily="18" charset="0"/>
              </a:rPr>
              <a:t>Возможность распределить роли предоставляется участникам. </a:t>
            </a:r>
          </a:p>
          <a:p>
            <a:pPr>
              <a:spcBef>
                <a:spcPts val="0"/>
              </a:spcBef>
              <a:spcAft>
                <a:spcPts val="0"/>
              </a:spcAft>
            </a:pPr>
            <a:r>
              <a:rPr lang="ru-RU" sz="2600" dirty="0" smtClean="0">
                <a:solidFill>
                  <a:srgbClr val="002060"/>
                </a:solidFill>
                <a:latin typeface="Cambria" panose="02040503050406030204" pitchFamily="18" charset="0"/>
              </a:rPr>
              <a:t>Таким образом воспроизводится ситуация, которая традиционно складывается в семейной жизни.  </a:t>
            </a:r>
          </a:p>
          <a:p>
            <a:pPr algn="just">
              <a:spcBef>
                <a:spcPts val="0"/>
              </a:spcBef>
            </a:pPr>
            <a:endParaRPr lang="ru-RU" sz="7200" dirty="0">
              <a:solidFill>
                <a:srgbClr val="002060"/>
              </a:solidFill>
              <a:latin typeface="Cambria" panose="02040503050406030204" pitchFamily="18" charset="0"/>
            </a:endParaRPr>
          </a:p>
        </p:txBody>
      </p:sp>
    </p:spTree>
    <p:extLst>
      <p:ext uri="{BB962C8B-B14F-4D97-AF65-F5344CB8AC3E}">
        <p14:creationId xmlns:p14="http://schemas.microsoft.com/office/powerpoint/2010/main" val="30325439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58924" y="458924"/>
            <a:ext cx="6858000" cy="5940152"/>
          </a:xfrm>
          <a:prstGeom prst="rect">
            <a:avLst/>
          </a:prstGeom>
        </p:spPr>
      </p:pic>
      <p:graphicFrame>
        <p:nvGraphicFramePr>
          <p:cNvPr id="11" name="Схема 10"/>
          <p:cNvGraphicFramePr/>
          <p:nvPr>
            <p:extLst>
              <p:ext uri="{D42A27DB-BD31-4B8C-83A1-F6EECF244321}">
                <p14:modId xmlns:p14="http://schemas.microsoft.com/office/powerpoint/2010/main" val="1700527950"/>
              </p:ext>
            </p:extLst>
          </p:nvPr>
        </p:nvGraphicFramePr>
        <p:xfrm>
          <a:off x="0" y="1231447"/>
          <a:ext cx="8892480" cy="56265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lgn="ctr">
              <a:buNone/>
            </a:pPr>
            <a:r>
              <a:rPr lang="ru-RU" sz="2600" dirty="0" smtClean="0">
                <a:solidFill>
                  <a:srgbClr val="002060"/>
                </a:solidFill>
                <a:latin typeface="Cambria" panose="02040503050406030204" pitchFamily="18" charset="0"/>
                <a:cs typeface="Times New Roman" pitchFamily="18" charset="0"/>
              </a:rPr>
              <a:t>Анализ результатов детско-родительского взаимодействия </a:t>
            </a:r>
            <a:endParaRPr lang="ru-RU" sz="2600" dirty="0">
              <a:solidFill>
                <a:srgbClr val="002060"/>
              </a:solidFill>
              <a:latin typeface="Cambria" panose="02040503050406030204" pitchFamily="18" charset="0"/>
              <a:cs typeface="Times New Roman" pitchFamily="18" charset="0"/>
            </a:endParaRPr>
          </a:p>
        </p:txBody>
      </p:sp>
      <p:pic>
        <p:nvPicPr>
          <p:cNvPr id="8" name="Рисунок 7"/>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59" y="61230"/>
            <a:ext cx="1187683" cy="1170217"/>
          </a:xfrm>
          <a:prstGeom prst="rect">
            <a:avLst/>
          </a:prstGeom>
        </p:spPr>
      </p:pic>
    </p:spTree>
    <p:extLst>
      <p:ext uri="{BB962C8B-B14F-4D97-AF65-F5344CB8AC3E}">
        <p14:creationId xmlns:p14="http://schemas.microsoft.com/office/powerpoint/2010/main" val="27506757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58924" y="458924"/>
            <a:ext cx="6858000" cy="5940152"/>
          </a:xfrm>
          <a:prstGeom prst="rect">
            <a:avLst/>
          </a:prstGeom>
        </p:spPr>
      </p:pic>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buNone/>
            </a:pPr>
            <a:r>
              <a:rPr lang="ru-RU" sz="2600" b="1" dirty="0" smtClean="0">
                <a:solidFill>
                  <a:srgbClr val="002060"/>
                </a:solidFill>
                <a:latin typeface="Cambria" panose="02040503050406030204" pitchFamily="18" charset="0"/>
              </a:rPr>
              <a:t>Методика </a:t>
            </a:r>
            <a:r>
              <a:rPr lang="ru-RU" sz="2600" b="1" dirty="0" err="1" smtClean="0">
                <a:solidFill>
                  <a:srgbClr val="002060"/>
                </a:solidFill>
                <a:latin typeface="Cambria" panose="02040503050406030204" pitchFamily="18" charset="0"/>
              </a:rPr>
              <a:t>детриангуляции</a:t>
            </a:r>
            <a:r>
              <a:rPr lang="ru-RU" sz="2600" b="1" dirty="0" smtClean="0">
                <a:solidFill>
                  <a:srgbClr val="002060"/>
                </a:solidFill>
                <a:latin typeface="Cambria" panose="02040503050406030204" pitchFamily="18" charset="0"/>
              </a:rPr>
              <a:t> Карла Джонсона</a:t>
            </a:r>
            <a:endParaRPr lang="ru-RU" sz="2600" b="1" dirty="0">
              <a:solidFill>
                <a:srgbClr val="002060"/>
              </a:solidFill>
              <a:latin typeface="Cambria" panose="02040503050406030204" pitchFamily="18" charset="0"/>
            </a:endParaRPr>
          </a:p>
        </p:txBody>
      </p:sp>
      <p:graphicFrame>
        <p:nvGraphicFramePr>
          <p:cNvPr id="5" name="Схема 4"/>
          <p:cNvGraphicFramePr/>
          <p:nvPr>
            <p:extLst>
              <p:ext uri="{D42A27DB-BD31-4B8C-83A1-F6EECF244321}">
                <p14:modId xmlns:p14="http://schemas.microsoft.com/office/powerpoint/2010/main" val="3770844247"/>
              </p:ext>
            </p:extLst>
          </p:nvPr>
        </p:nvGraphicFramePr>
        <p:xfrm>
          <a:off x="428596" y="1292678"/>
          <a:ext cx="8607900" cy="55653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Рисунок 7"/>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59" y="61230"/>
            <a:ext cx="1187683" cy="1170217"/>
          </a:xfrm>
          <a:prstGeom prst="rect">
            <a:avLst/>
          </a:prstGeom>
        </p:spPr>
      </p:pic>
    </p:spTree>
    <p:extLst>
      <p:ext uri="{BB962C8B-B14F-4D97-AF65-F5344CB8AC3E}">
        <p14:creationId xmlns:p14="http://schemas.microsoft.com/office/powerpoint/2010/main" val="17008424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58924" y="458924"/>
            <a:ext cx="6858000" cy="5940152"/>
          </a:xfrm>
          <a:prstGeom prst="rect">
            <a:avLst/>
          </a:prstGeom>
        </p:spPr>
      </p:pic>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solidFill>
                <a:prstClr val="black"/>
              </a:solidFill>
            </a:endParaRPr>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buNone/>
            </a:pPr>
            <a:r>
              <a:rPr lang="ru-RU" sz="2600" b="1" dirty="0" smtClean="0">
                <a:solidFill>
                  <a:srgbClr val="002060"/>
                </a:solidFill>
                <a:latin typeface="Cambria" panose="02040503050406030204" pitchFamily="18" charset="0"/>
              </a:rPr>
              <a:t>Методика </a:t>
            </a:r>
            <a:r>
              <a:rPr lang="ru-RU" sz="2600" b="1" dirty="0" err="1" smtClean="0">
                <a:solidFill>
                  <a:srgbClr val="002060"/>
                </a:solidFill>
                <a:latin typeface="Cambria" panose="02040503050406030204" pitchFamily="18" charset="0"/>
              </a:rPr>
              <a:t>детриангуляции</a:t>
            </a:r>
            <a:r>
              <a:rPr lang="ru-RU" sz="2600" b="1" dirty="0" smtClean="0">
                <a:solidFill>
                  <a:srgbClr val="002060"/>
                </a:solidFill>
                <a:latin typeface="Cambria" panose="02040503050406030204" pitchFamily="18" charset="0"/>
              </a:rPr>
              <a:t> Карла Джонсона</a:t>
            </a:r>
            <a:endParaRPr lang="ru-RU" sz="2600" b="1" dirty="0">
              <a:solidFill>
                <a:srgbClr val="002060"/>
              </a:solidFill>
              <a:latin typeface="Cambria" panose="02040503050406030204" pitchFamily="18" charset="0"/>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59" y="61230"/>
            <a:ext cx="1187683" cy="1170217"/>
          </a:xfrm>
          <a:prstGeom prst="rect">
            <a:avLst/>
          </a:prstGeom>
        </p:spPr>
      </p:pic>
      <p:pic>
        <p:nvPicPr>
          <p:cNvPr id="7170" name="Picture 2" descr="Семейный диалог | Психолог в Краснодаре | Семейные и индивидуальные  консультации"/>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3782" y="1556792"/>
            <a:ext cx="7672489" cy="420511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6270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46740" y="520154"/>
            <a:ext cx="6858000" cy="5940152"/>
          </a:xfrm>
          <a:prstGeom prst="rect">
            <a:avLst/>
          </a:prstGeom>
        </p:spPr>
      </p:pic>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solidFill>
                <a:prstClr val="black"/>
              </a:solidFill>
            </a:endParaRPr>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buNone/>
            </a:pPr>
            <a:r>
              <a:rPr lang="ru-RU" sz="2600" dirty="0">
                <a:solidFill>
                  <a:srgbClr val="002060"/>
                </a:solidFill>
                <a:latin typeface="Cambria" panose="02040503050406030204" pitchFamily="18" charset="0"/>
              </a:rPr>
              <a:t>Методика </a:t>
            </a:r>
            <a:r>
              <a:rPr lang="ru-RU" sz="2600" dirty="0" err="1">
                <a:solidFill>
                  <a:srgbClr val="002060"/>
                </a:solidFill>
                <a:latin typeface="Cambria" panose="02040503050406030204" pitchFamily="18" charset="0"/>
              </a:rPr>
              <a:t>детриангуляции</a:t>
            </a:r>
            <a:r>
              <a:rPr lang="ru-RU" sz="2600" dirty="0">
                <a:solidFill>
                  <a:srgbClr val="002060"/>
                </a:solidFill>
                <a:latin typeface="Cambria" panose="02040503050406030204" pitchFamily="18" charset="0"/>
              </a:rPr>
              <a:t> Карла </a:t>
            </a:r>
            <a:r>
              <a:rPr lang="ru-RU" sz="2600" dirty="0" smtClean="0">
                <a:solidFill>
                  <a:srgbClr val="002060"/>
                </a:solidFill>
                <a:latin typeface="Cambria" panose="02040503050406030204" pitchFamily="18" charset="0"/>
              </a:rPr>
              <a:t>Джонсона как оболочка для коррекционной работы</a:t>
            </a:r>
            <a:endParaRPr lang="ru-RU" sz="2600" b="1" dirty="0">
              <a:solidFill>
                <a:srgbClr val="002060"/>
              </a:solidFill>
              <a:latin typeface="Cambria" panose="02040503050406030204" pitchFamily="18" charset="0"/>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59" y="61230"/>
            <a:ext cx="1187683" cy="1170217"/>
          </a:xfrm>
          <a:prstGeom prst="rect">
            <a:avLst/>
          </a:prstGeom>
        </p:spPr>
      </p:pic>
      <p:graphicFrame>
        <p:nvGraphicFramePr>
          <p:cNvPr id="4" name="Схема 3"/>
          <p:cNvGraphicFramePr/>
          <p:nvPr>
            <p:extLst>
              <p:ext uri="{D42A27DB-BD31-4B8C-83A1-F6EECF244321}">
                <p14:modId xmlns:p14="http://schemas.microsoft.com/office/powerpoint/2010/main" val="2574361720"/>
              </p:ext>
            </p:extLst>
          </p:nvPr>
        </p:nvGraphicFramePr>
        <p:xfrm>
          <a:off x="323528" y="1078387"/>
          <a:ext cx="8496944" cy="577961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428319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87119" y="458924"/>
            <a:ext cx="6858000" cy="5940152"/>
          </a:xfrm>
          <a:prstGeom prst="rect">
            <a:avLst/>
          </a:prstGeom>
        </p:spPr>
      </p:pic>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solidFill>
                <a:prstClr val="black"/>
              </a:solidFill>
            </a:endParaRPr>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lgn="ctr">
              <a:buNone/>
            </a:pPr>
            <a:r>
              <a:rPr lang="ru-RU" sz="2400" b="0" i="1" dirty="0" smtClean="0">
                <a:solidFill>
                  <a:srgbClr val="002060"/>
                </a:solidFill>
                <a:effectLst/>
                <a:latin typeface="Times New Roman" pitchFamily="18" charset="0"/>
                <a:cs typeface="Times New Roman" pitchFamily="18" charset="0"/>
              </a:rPr>
              <a:t>Семья – это вовсе не список, кто кого родил… </a:t>
            </a:r>
            <a:endParaRPr lang="ru-RU" sz="2800" b="1" i="1" dirty="0">
              <a:solidFill>
                <a:srgbClr val="002060"/>
              </a:solidFill>
              <a:latin typeface="Cambria" panose="02040503050406030204" pitchFamily="18" charset="0"/>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59" y="61230"/>
            <a:ext cx="1187683" cy="1170217"/>
          </a:xfrm>
          <a:prstGeom prst="rect">
            <a:avLst/>
          </a:prstGeom>
        </p:spPr>
      </p:pic>
      <p:pic>
        <p:nvPicPr>
          <p:cNvPr id="8194" name="Picture 2" descr="О героинях и диссидентах нашего времени / Православие.Ru"/>
          <p:cNvPicPr>
            <a:picLocks noChangeAspect="1" noChangeArrowheads="1"/>
          </p:cNvPicPr>
          <p:nvPr/>
        </p:nvPicPr>
        <p:blipFill rotWithShape="1">
          <a:blip r:embed="rId5">
            <a:extLst>
              <a:ext uri="{28A0092B-C50C-407E-A947-70E740481C1C}">
                <a14:useLocalDpi xmlns:a14="http://schemas.microsoft.com/office/drawing/2010/main" val="0"/>
              </a:ext>
            </a:extLst>
          </a:blip>
          <a:srcRect l="11979" r="13751"/>
          <a:stretch/>
        </p:blipFill>
        <p:spPr bwMode="auto">
          <a:xfrm>
            <a:off x="1691680" y="1412776"/>
            <a:ext cx="7243948" cy="4895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8139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58924" y="458924"/>
            <a:ext cx="6858000" cy="5940152"/>
          </a:xfrm>
          <a:prstGeom prst="rect">
            <a:avLst/>
          </a:prstGeom>
        </p:spPr>
      </p:pic>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p>
        </p:txBody>
      </p:sp>
      <p:sp>
        <p:nvSpPr>
          <p:cNvPr id="3" name="Подзаголовок 2"/>
          <p:cNvSpPr>
            <a:spLocks noGrp="1"/>
          </p:cNvSpPr>
          <p:nvPr>
            <p:ph type="subTitle" idx="1"/>
          </p:nvPr>
        </p:nvSpPr>
        <p:spPr>
          <a:xfrm>
            <a:off x="1187625" y="1340768"/>
            <a:ext cx="7848872" cy="5517232"/>
          </a:xfrm>
        </p:spPr>
        <p:txBody>
          <a:bodyPr>
            <a:normAutofit/>
          </a:bodyPr>
          <a:lstStyle/>
          <a:p>
            <a:pPr algn="r">
              <a:spcBef>
                <a:spcPts val="0"/>
              </a:spcBef>
            </a:pPr>
            <a:r>
              <a:rPr lang="ru-RU" sz="2100" b="1" i="1" dirty="0" smtClean="0">
                <a:solidFill>
                  <a:srgbClr val="002060"/>
                </a:solidFill>
                <a:latin typeface="Cambria" panose="02040503050406030204" pitchFamily="18" charset="0"/>
              </a:rPr>
              <a:t>«Семья – это общество в миниатюре,</a:t>
            </a:r>
          </a:p>
          <a:p>
            <a:pPr algn="r">
              <a:spcBef>
                <a:spcPts val="0"/>
              </a:spcBef>
            </a:pPr>
            <a:r>
              <a:rPr lang="ru-RU" sz="2100" b="1" i="1" dirty="0" smtClean="0">
                <a:solidFill>
                  <a:srgbClr val="002060"/>
                </a:solidFill>
                <a:latin typeface="Cambria" panose="02040503050406030204" pitchFamily="18" charset="0"/>
              </a:rPr>
              <a:t>от целостности которого зависит</a:t>
            </a:r>
          </a:p>
          <a:p>
            <a:pPr algn="r">
              <a:spcBef>
                <a:spcPts val="0"/>
              </a:spcBef>
            </a:pPr>
            <a:r>
              <a:rPr lang="ru-RU" sz="2100" b="1" i="1" dirty="0" smtClean="0">
                <a:solidFill>
                  <a:srgbClr val="002060"/>
                </a:solidFill>
                <a:latin typeface="Cambria" panose="02040503050406030204" pitchFamily="18" charset="0"/>
              </a:rPr>
              <a:t>безопасность всего большого</a:t>
            </a:r>
          </a:p>
          <a:p>
            <a:pPr algn="r">
              <a:spcBef>
                <a:spcPts val="0"/>
              </a:spcBef>
            </a:pPr>
            <a:r>
              <a:rPr lang="ru-RU" sz="2100" b="1" i="1" dirty="0" smtClean="0">
                <a:solidFill>
                  <a:srgbClr val="002060"/>
                </a:solidFill>
                <a:latin typeface="Cambria" panose="02040503050406030204" pitchFamily="18" charset="0"/>
              </a:rPr>
              <a:t>человеческого общества»</a:t>
            </a:r>
          </a:p>
          <a:p>
            <a:pPr algn="r">
              <a:spcBef>
                <a:spcPts val="0"/>
              </a:spcBef>
            </a:pPr>
            <a:r>
              <a:rPr lang="ru-RU" sz="2100" b="1" i="1" dirty="0" smtClean="0">
                <a:solidFill>
                  <a:srgbClr val="002060"/>
                </a:solidFill>
                <a:latin typeface="Cambria" panose="02040503050406030204" pitchFamily="18" charset="0"/>
              </a:rPr>
              <a:t>А. Адлер</a:t>
            </a:r>
          </a:p>
          <a:p>
            <a:pPr algn="just"/>
            <a:r>
              <a:rPr lang="ru-RU" sz="2000" dirty="0" smtClean="0">
                <a:solidFill>
                  <a:srgbClr val="002060"/>
                </a:solidFill>
                <a:latin typeface="Cambria" panose="02040503050406030204" pitchFamily="18" charset="0"/>
              </a:rPr>
              <a:t>	</a:t>
            </a:r>
            <a:endParaRPr lang="ru-RU" sz="2000" b="1" dirty="0">
              <a:solidFill>
                <a:srgbClr val="002060"/>
              </a:solidFill>
              <a:latin typeface="Cambria" panose="02040503050406030204" pitchFamily="18" charset="0"/>
            </a:endParaRPr>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lgn="ctr">
              <a:buNone/>
            </a:pPr>
            <a:r>
              <a:rPr lang="ru-RU" sz="2800" dirty="0" smtClean="0">
                <a:solidFill>
                  <a:srgbClr val="002060"/>
                </a:solidFill>
                <a:latin typeface="Cambria" panose="02040503050406030204" pitchFamily="18" charset="0"/>
                <a:cs typeface="Times New Roman" pitchFamily="18" charset="0"/>
              </a:rPr>
              <a:t>Мишени    работы    психолога</a:t>
            </a:r>
            <a:br>
              <a:rPr lang="ru-RU" sz="2800" dirty="0" smtClean="0">
                <a:solidFill>
                  <a:srgbClr val="002060"/>
                </a:solidFill>
                <a:latin typeface="Cambria" panose="02040503050406030204" pitchFamily="18" charset="0"/>
                <a:cs typeface="Times New Roman" pitchFamily="18" charset="0"/>
              </a:rPr>
            </a:br>
            <a:r>
              <a:rPr lang="ru-RU" sz="2800" dirty="0" smtClean="0">
                <a:solidFill>
                  <a:srgbClr val="002060"/>
                </a:solidFill>
                <a:latin typeface="Cambria" panose="02040503050406030204" pitchFamily="18" charset="0"/>
                <a:cs typeface="Times New Roman" pitchFamily="18" charset="0"/>
              </a:rPr>
              <a:t> с неблагополучной семьей </a:t>
            </a:r>
            <a:endParaRPr lang="ru-RU" sz="2800" dirty="0">
              <a:solidFill>
                <a:srgbClr val="002060"/>
              </a:solidFill>
              <a:latin typeface="Cambria" panose="02040503050406030204" pitchFamily="18" charset="0"/>
              <a:cs typeface="Times New Roman" pitchFamily="18" charset="0"/>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0" y="61230"/>
            <a:ext cx="1187683" cy="1170217"/>
          </a:xfrm>
          <a:prstGeom prst="rect">
            <a:avLst/>
          </a:prstGeom>
        </p:spPr>
      </p:pic>
      <p:pic>
        <p:nvPicPr>
          <p:cNvPr id="102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5196" t="3628" r="4100" b="3524"/>
          <a:stretch/>
        </p:blipFill>
        <p:spPr bwMode="auto">
          <a:xfrm>
            <a:off x="2411760" y="3429000"/>
            <a:ext cx="5847900" cy="314270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6606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p>
        </p:txBody>
      </p:sp>
      <p:sp>
        <p:nvSpPr>
          <p:cNvPr id="2" name="Заголовок 1"/>
          <p:cNvSpPr>
            <a:spLocks noGrp="1"/>
          </p:cNvSpPr>
          <p:nvPr>
            <p:ph type="ctrTitle"/>
          </p:nvPr>
        </p:nvSpPr>
        <p:spPr>
          <a:xfrm>
            <a:off x="928662" y="214292"/>
            <a:ext cx="8215338" cy="864096"/>
          </a:xfrm>
          <a:noFill/>
        </p:spPr>
        <p:style>
          <a:lnRef idx="0">
            <a:scrgbClr r="0" g="0" b="0"/>
          </a:lnRef>
          <a:fillRef idx="1002">
            <a:schemeClr val="dk2"/>
          </a:fillRef>
          <a:effectRef idx="0">
            <a:scrgbClr r="0" g="0" b="0"/>
          </a:effectRef>
          <a:fontRef idx="major"/>
        </p:style>
        <p:txBody>
          <a:bodyPr>
            <a:noAutofit/>
          </a:bodyPr>
          <a:lstStyle/>
          <a:p>
            <a:pPr marL="182880" indent="0">
              <a:buNone/>
            </a:pPr>
            <a:r>
              <a:rPr lang="ru-RU" sz="2400" b="1" dirty="0" smtClean="0">
                <a:solidFill>
                  <a:srgbClr val="002060"/>
                </a:solidFill>
                <a:latin typeface="Cambria" panose="02040503050406030204" pitchFamily="18" charset="0"/>
                <a:cs typeface="Times New Roman" pitchFamily="18" charset="0"/>
              </a:rPr>
              <a:t>Современное понимание неблагополучия семьи</a:t>
            </a:r>
            <a:endParaRPr lang="ru-RU" sz="2400" dirty="0">
              <a:solidFill>
                <a:srgbClr val="002060"/>
              </a:solidFill>
              <a:latin typeface="Cambria" panose="02040503050406030204" pitchFamily="18" charset="0"/>
              <a:cs typeface="Times New Roman" pitchFamily="18" charset="0"/>
            </a:endParaRPr>
          </a:p>
        </p:txBody>
      </p:sp>
      <p:pic>
        <p:nvPicPr>
          <p:cNvPr id="10" name="Рисунок 9"/>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59" y="61230"/>
            <a:ext cx="1187683" cy="1170217"/>
          </a:xfrm>
          <a:prstGeom prst="rect">
            <a:avLst/>
          </a:prstGeom>
        </p:spPr>
      </p:pic>
      <p:pic>
        <p:nvPicPr>
          <p:cNvPr id="2052" name="Picture 4" descr="Мать-одиночка: льготы, пособия и выплаты в 2020 году | Помощь одиноким  матерям"/>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58698" y="1225658"/>
            <a:ext cx="3385302" cy="20537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4" name="Picture 6" descr="Папа Франциск: Гаджеты — угроза семейной жизни | CNLNEWS"/>
          <p:cNvPicPr>
            <a:picLocks noChangeAspect="1" noChangeArrowheads="1"/>
          </p:cNvPicPr>
          <p:nvPr/>
        </p:nvPicPr>
        <p:blipFill rotWithShape="1">
          <a:blip r:embed="rId5">
            <a:extLst>
              <a:ext uri="{28A0092B-C50C-407E-A947-70E740481C1C}">
                <a14:useLocalDpi xmlns:a14="http://schemas.microsoft.com/office/drawing/2010/main" val="0"/>
              </a:ext>
            </a:extLst>
          </a:blip>
          <a:srcRect l="3579" t="7211" r="1442" b="13704"/>
          <a:stretch/>
        </p:blipFill>
        <p:spPr bwMode="auto">
          <a:xfrm>
            <a:off x="2219195" y="2996952"/>
            <a:ext cx="4976982" cy="21602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5"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734" y="4653135"/>
            <a:ext cx="3143906" cy="209593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descr="Преступление и наказание: почему в Европе семейное насилие под табу"/>
          <p:cNvPicPr>
            <a:picLocks noChangeAspect="1" noChangeArrowheads="1"/>
          </p:cNvPicPr>
          <p:nvPr/>
        </p:nvPicPr>
        <p:blipFill rotWithShape="1">
          <a:blip r:embed="rId7">
            <a:extLst>
              <a:ext uri="{28A0092B-C50C-407E-A947-70E740481C1C}">
                <a14:useLocalDpi xmlns:a14="http://schemas.microsoft.com/office/drawing/2010/main" val="0"/>
              </a:ext>
            </a:extLst>
          </a:blip>
          <a:srcRect l="3946" t="7113" r="3843"/>
          <a:stretch/>
        </p:blipFill>
        <p:spPr bwMode="auto">
          <a:xfrm>
            <a:off x="5436096" y="4619194"/>
            <a:ext cx="3580774" cy="21298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8" name="Picture 10"/>
          <p:cNvPicPr>
            <a:picLocks noChangeAspect="1" noChangeArrowheads="1"/>
          </p:cNvPicPr>
          <p:nvPr/>
        </p:nvPicPr>
        <p:blipFill rotWithShape="1">
          <a:blip r:embed="rId8">
            <a:extLst>
              <a:ext uri="{28A0092B-C50C-407E-A947-70E740481C1C}">
                <a14:useLocalDpi xmlns:a14="http://schemas.microsoft.com/office/drawing/2010/main" val="0"/>
              </a:ext>
            </a:extLst>
          </a:blip>
          <a:srcRect l="18821" t="12305" r="7334" b="4845"/>
          <a:stretch/>
        </p:blipFill>
        <p:spPr bwMode="auto">
          <a:xfrm>
            <a:off x="134574" y="1225658"/>
            <a:ext cx="3075066" cy="226956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9961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58924" y="458924"/>
            <a:ext cx="6858000" cy="5940152"/>
          </a:xfrm>
          <a:prstGeom prst="rect">
            <a:avLst/>
          </a:prstGeom>
        </p:spPr>
      </p:pic>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buNone/>
            </a:pPr>
            <a:r>
              <a:rPr lang="ru-RU" sz="2600" b="1" dirty="0" smtClean="0">
                <a:solidFill>
                  <a:srgbClr val="002060"/>
                </a:solidFill>
                <a:latin typeface="Cambria" panose="02040503050406030204" pitchFamily="18" charset="0"/>
              </a:rPr>
              <a:t>Влияние факторов семейного неблагополучия </a:t>
            </a:r>
            <a:endParaRPr lang="ru-RU" sz="2600" b="1" dirty="0">
              <a:solidFill>
                <a:srgbClr val="002060"/>
              </a:solidFill>
              <a:latin typeface="Cambria" panose="02040503050406030204" pitchFamily="18" charset="0"/>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0" y="61230"/>
            <a:ext cx="1187683" cy="1170217"/>
          </a:xfrm>
          <a:prstGeom prst="rect">
            <a:avLst/>
          </a:prstGeom>
        </p:spPr>
      </p:pic>
      <p:graphicFrame>
        <p:nvGraphicFramePr>
          <p:cNvPr id="3" name="Схема 2"/>
          <p:cNvGraphicFramePr/>
          <p:nvPr>
            <p:extLst>
              <p:ext uri="{D42A27DB-BD31-4B8C-83A1-F6EECF244321}">
                <p14:modId xmlns:p14="http://schemas.microsoft.com/office/powerpoint/2010/main" val="2101752802"/>
              </p:ext>
            </p:extLst>
          </p:nvPr>
        </p:nvGraphicFramePr>
        <p:xfrm>
          <a:off x="1853952" y="1231447"/>
          <a:ext cx="8172400" cy="529689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Выгнутая вверх стрелка 3"/>
          <p:cNvSpPr/>
          <p:nvPr/>
        </p:nvSpPr>
        <p:spPr>
          <a:xfrm rot="18637611">
            <a:off x="2244662" y="2022790"/>
            <a:ext cx="1324692" cy="623204"/>
          </a:xfrm>
          <a:prstGeom prst="curvedDownArrow">
            <a:avLst>
              <a:gd name="adj1" fmla="val 25000"/>
              <a:gd name="adj2" fmla="val 50000"/>
              <a:gd name="adj3" fmla="val 43629"/>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pic>
        <p:nvPicPr>
          <p:cNvPr id="3076" name="Picture 4"/>
          <p:cNvPicPr>
            <a:picLocks noChangeAspect="1" noChangeArrowheads="1"/>
          </p:cNvPicPr>
          <p:nvPr/>
        </p:nvPicPr>
        <p:blipFill>
          <a:blip r:embed="rId10">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rot="17691163">
            <a:off x="2589391" y="4882507"/>
            <a:ext cx="1024791" cy="1156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11">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rot="10395100">
            <a:off x="7230187" y="1888037"/>
            <a:ext cx="1440667" cy="1374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11">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rot="14623089">
            <a:off x="7058598" y="4454927"/>
            <a:ext cx="1492844" cy="1424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rot="15324300">
            <a:off x="2303273" y="1690315"/>
            <a:ext cx="1597025"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rot="3258040">
            <a:off x="4546024" y="327210"/>
            <a:ext cx="1901825" cy="194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rot="13656972">
            <a:off x="4541123" y="5346985"/>
            <a:ext cx="1901825" cy="194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8046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58924" y="458924"/>
            <a:ext cx="6858000" cy="5940152"/>
          </a:xfrm>
          <a:prstGeom prst="rect">
            <a:avLst/>
          </a:prstGeom>
        </p:spPr>
      </p:pic>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buNone/>
            </a:pPr>
            <a:r>
              <a:rPr lang="ru-RU" sz="2800" b="1" dirty="0" smtClean="0">
                <a:solidFill>
                  <a:srgbClr val="002060"/>
                </a:solidFill>
                <a:latin typeface="Cambria" panose="02040503050406030204" pitchFamily="18" charset="0"/>
              </a:rPr>
              <a:t>Этапы работы с неблагополучной семьей:</a:t>
            </a:r>
            <a:endParaRPr lang="ru-RU" sz="2800" b="1" dirty="0">
              <a:solidFill>
                <a:srgbClr val="002060"/>
              </a:solidFill>
              <a:latin typeface="Cambria" panose="02040503050406030204" pitchFamily="18" charset="0"/>
            </a:endParaRPr>
          </a:p>
        </p:txBody>
      </p:sp>
      <p:graphicFrame>
        <p:nvGraphicFramePr>
          <p:cNvPr id="5" name="Схема 4"/>
          <p:cNvGraphicFramePr/>
          <p:nvPr>
            <p:extLst>
              <p:ext uri="{D42A27DB-BD31-4B8C-83A1-F6EECF244321}">
                <p14:modId xmlns:p14="http://schemas.microsoft.com/office/powerpoint/2010/main" val="1322733183"/>
              </p:ext>
            </p:extLst>
          </p:nvPr>
        </p:nvGraphicFramePr>
        <p:xfrm>
          <a:off x="142844" y="1292678"/>
          <a:ext cx="8893652" cy="55653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Рисунок 7"/>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59" y="61230"/>
            <a:ext cx="1187683" cy="1170217"/>
          </a:xfrm>
          <a:prstGeom prst="rect">
            <a:avLst/>
          </a:prstGeom>
        </p:spPr>
      </p:pic>
    </p:spTree>
    <p:extLst>
      <p:ext uri="{BB962C8B-B14F-4D97-AF65-F5344CB8AC3E}">
        <p14:creationId xmlns:p14="http://schemas.microsoft.com/office/powerpoint/2010/main" val="14362754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58924" y="458924"/>
            <a:ext cx="6858000" cy="5940152"/>
          </a:xfrm>
          <a:prstGeom prst="rect">
            <a:avLst/>
          </a:prstGeom>
        </p:spPr>
      </p:pic>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p>
        </p:txBody>
      </p:sp>
      <p:sp>
        <p:nvSpPr>
          <p:cNvPr id="3" name="Подзаголовок 2"/>
          <p:cNvSpPr>
            <a:spLocks noGrp="1"/>
          </p:cNvSpPr>
          <p:nvPr>
            <p:ph type="subTitle" idx="1"/>
          </p:nvPr>
        </p:nvSpPr>
        <p:spPr>
          <a:xfrm>
            <a:off x="155575" y="1078387"/>
            <a:ext cx="8760874" cy="5240624"/>
          </a:xfrm>
        </p:spPr>
        <p:txBody>
          <a:bodyPr>
            <a:normAutofit/>
          </a:bodyPr>
          <a:lstStyle/>
          <a:p>
            <a:pPr marL="457200" indent="-457200" algn="just">
              <a:spcBef>
                <a:spcPts val="0"/>
              </a:spcBef>
              <a:spcAft>
                <a:spcPts val="0"/>
              </a:spcAft>
              <a:buFontTx/>
              <a:buChar char="-"/>
            </a:pPr>
            <a:r>
              <a:rPr lang="ru-RU" sz="2600" dirty="0" smtClean="0">
                <a:solidFill>
                  <a:srgbClr val="002060"/>
                </a:solidFill>
                <a:latin typeface="Cambria" panose="02040503050406030204" pitchFamily="18" charset="0"/>
              </a:rPr>
              <a:t>не идут на контакт;</a:t>
            </a:r>
          </a:p>
          <a:p>
            <a:pPr marL="457200" indent="-457200" algn="just">
              <a:spcBef>
                <a:spcPts val="0"/>
              </a:spcBef>
              <a:spcAft>
                <a:spcPts val="0"/>
              </a:spcAft>
              <a:buFontTx/>
              <a:buChar char="-"/>
            </a:pPr>
            <a:r>
              <a:rPr lang="ru-RU" sz="2600" dirty="0" smtClean="0">
                <a:solidFill>
                  <a:srgbClr val="002060"/>
                </a:solidFill>
                <a:latin typeface="Cambria" panose="02040503050406030204" pitchFamily="18" charset="0"/>
              </a:rPr>
              <a:t>трудно воспринимают информацию;</a:t>
            </a:r>
          </a:p>
          <a:p>
            <a:pPr marL="457200" indent="-457200" algn="just">
              <a:spcBef>
                <a:spcPts val="0"/>
              </a:spcBef>
              <a:spcAft>
                <a:spcPts val="0"/>
              </a:spcAft>
              <a:buFontTx/>
              <a:buChar char="-"/>
            </a:pPr>
            <a:r>
              <a:rPr lang="ru-RU" sz="2600" dirty="0" smtClean="0">
                <a:solidFill>
                  <a:srgbClr val="002060"/>
                </a:solidFill>
                <a:latin typeface="Cambria" panose="02040503050406030204" pitchFamily="18" charset="0"/>
              </a:rPr>
              <a:t>псевдо диалог между  психологом и родителями;</a:t>
            </a:r>
          </a:p>
          <a:p>
            <a:pPr marL="457200" indent="-457200" algn="just">
              <a:spcBef>
                <a:spcPts val="0"/>
              </a:spcBef>
              <a:spcAft>
                <a:spcPts val="0"/>
              </a:spcAft>
              <a:buFontTx/>
              <a:buChar char="-"/>
            </a:pPr>
            <a:r>
              <a:rPr lang="ru-RU" sz="2600" dirty="0" smtClean="0">
                <a:solidFill>
                  <a:srgbClr val="002060"/>
                </a:solidFill>
                <a:latin typeface="Cambria" panose="02040503050406030204" pitchFamily="18" charset="0"/>
              </a:rPr>
              <a:t>сопротивление  как  выражение непонимания.   </a:t>
            </a:r>
          </a:p>
          <a:p>
            <a:pPr algn="just">
              <a:spcBef>
                <a:spcPts val="0"/>
              </a:spcBef>
              <a:spcAft>
                <a:spcPts val="0"/>
              </a:spcAft>
            </a:pPr>
            <a:endParaRPr lang="ru-RU" sz="500" dirty="0">
              <a:solidFill>
                <a:srgbClr val="002060"/>
              </a:solidFill>
              <a:latin typeface="Cambria" panose="02040503050406030204" pitchFamily="18" charset="0"/>
            </a:endParaRPr>
          </a:p>
          <a:p>
            <a:pPr algn="just">
              <a:spcBef>
                <a:spcPts val="0"/>
              </a:spcBef>
              <a:spcAft>
                <a:spcPts val="0"/>
              </a:spcAft>
            </a:pPr>
            <a:r>
              <a:rPr lang="ru-RU" sz="2600" dirty="0" smtClean="0">
                <a:solidFill>
                  <a:srgbClr val="002060"/>
                </a:solidFill>
                <a:latin typeface="Cambria" panose="02040503050406030204" pitchFamily="18" charset="0"/>
              </a:rPr>
              <a:t>Инактивное формулирование:</a:t>
            </a:r>
          </a:p>
          <a:p>
            <a:pPr marL="457200" indent="-457200" algn="just">
              <a:spcBef>
                <a:spcPts val="0"/>
              </a:spcBef>
              <a:spcAft>
                <a:spcPts val="0"/>
              </a:spcAft>
              <a:buFontTx/>
              <a:buChar char="-"/>
            </a:pPr>
            <a:r>
              <a:rPr lang="ru-RU" sz="2600" dirty="0" smtClean="0">
                <a:solidFill>
                  <a:srgbClr val="002060"/>
                </a:solidFill>
                <a:latin typeface="Cambria" panose="02040503050406030204" pitchFamily="18" charset="0"/>
              </a:rPr>
              <a:t>репрезентация информации через  соответствующую моторную активность;</a:t>
            </a:r>
          </a:p>
          <a:p>
            <a:pPr marL="457200" indent="-457200" algn="just">
              <a:spcBef>
                <a:spcPts val="0"/>
              </a:spcBef>
              <a:spcAft>
                <a:spcPts val="0"/>
              </a:spcAft>
              <a:buFontTx/>
              <a:buChar char="-"/>
            </a:pPr>
            <a:r>
              <a:rPr lang="ru-RU" sz="2600" dirty="0" smtClean="0">
                <a:solidFill>
                  <a:srgbClr val="002060"/>
                </a:solidFill>
                <a:latin typeface="Cambria" panose="02040503050406030204" pitchFamily="18" charset="0"/>
              </a:rPr>
              <a:t>оперирование абстрактными понятиями  (символическая  репрезентация). </a:t>
            </a:r>
          </a:p>
          <a:p>
            <a:pPr algn="just">
              <a:spcBef>
                <a:spcPts val="0"/>
              </a:spcBef>
              <a:spcAft>
                <a:spcPts val="0"/>
              </a:spcAft>
            </a:pPr>
            <a:r>
              <a:rPr lang="ru-RU" sz="2600" dirty="0" smtClean="0">
                <a:solidFill>
                  <a:srgbClr val="002060"/>
                </a:solidFill>
                <a:latin typeface="Cambria" panose="02040503050406030204" pitchFamily="18" charset="0"/>
              </a:rPr>
              <a:t>Использование речевых штампов и оборотов, принятых в данной семье. Простота само предъявления. </a:t>
            </a:r>
          </a:p>
          <a:p>
            <a:pPr algn="just">
              <a:spcBef>
                <a:spcPts val="0"/>
              </a:spcBef>
            </a:pPr>
            <a:endParaRPr lang="ru-RU" sz="4000" dirty="0">
              <a:solidFill>
                <a:srgbClr val="002060"/>
              </a:solidFill>
              <a:latin typeface="Cambria" panose="02040503050406030204" pitchFamily="18" charset="0"/>
            </a:endParaRPr>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lgn="ctr">
              <a:buNone/>
            </a:pPr>
            <a:r>
              <a:rPr lang="ru-RU" sz="2800" dirty="0" smtClean="0">
                <a:solidFill>
                  <a:srgbClr val="002060"/>
                </a:solidFill>
                <a:latin typeface="Cambria" panose="02040503050406030204" pitchFamily="18" charset="0"/>
                <a:cs typeface="Times New Roman" pitchFamily="18" charset="0"/>
              </a:rPr>
              <a:t>Трудности первого этапа: </a:t>
            </a:r>
            <a:endParaRPr lang="ru-RU" sz="2800" dirty="0">
              <a:solidFill>
                <a:srgbClr val="002060"/>
              </a:solidFill>
              <a:latin typeface="Cambria" panose="02040503050406030204" pitchFamily="18" charset="0"/>
              <a:cs typeface="Times New Roman" pitchFamily="18" charset="0"/>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59" y="61230"/>
            <a:ext cx="1187683" cy="1170217"/>
          </a:xfrm>
          <a:prstGeom prst="rect">
            <a:avLst/>
          </a:prstGeom>
        </p:spPr>
      </p:pic>
      <p:sp>
        <p:nvSpPr>
          <p:cNvPr id="13314" name="AutoShape 2" descr="data:image/jpeg;base64,/9j/4AAQSkZJRgABAQAAAQABAAD/2wCEAAkGBxEREhUQEBAWFRUXFRcXFRUXFRgWFhcXFRUXFhYXFxUYHSggGB4lGxUVITEhJSkrLi4uFx8zODMtNygtLisBCgoKDg0OGxAQGzclICYvLS43LyswLy03LS0wLS03Kzc1LS0tLy0tLS8yLS01Ny0rLS0tMC01LS0rLS0yLS0tLv/AABEIAMIBAwMBIgACEQEDEQH/xAAcAAACAgMBAQAAAAAAAAAAAAAABAMFAQYHAgj/xABHEAABAwEDAxEEBwcFAQAAAAABAAIDEQQFEiExMgYTIiMzQUJRYXFyc4GRobKzFFKSsQdDU2KCosEVNIOTwtHSJLTD0/Cj/8QAGgEBAAMBAQEAAAAAAAAAAAAAAAMEBQIBBv/EAC4RAQACAQIEAwYHAQAAAAAAAAABAgMEERIhMUETUWEFIjJxgfAUI0KRobHRwf/aAAwDAQACEQMRAD8A7ihIG54ODHrfVOdEe0xkLPsDhoWiVo4iWPHe9pd4oHkJHBaRw4n8hY6M9rg53lQLVONOz16uRrh/9MB8EGLl3L+JL6z0+qS5ryYIqPbI3bJc8TyBtz87mgt8VZWe8IZDSOVjjvhrwSOcA1CBlCEIErJu03OzyJ1JWTdpvweROoBeZMx5ivS8yZjzFAtdO4RdUzyhNpS6dwi6pnlCbQYIVZYLvjo7C3BtkmgSzhHOGkA9qtErd+Z/WSeYoMezyt0Zq8kjA7uLMJHbVGvSjShxdB4PeH4ad5TaEFTc94RiCEOdg2pg2YLBoDMXAA9lVatcDlBqEpc/7vD1UfkC9Ou+LOGYTvlhLCecsIJQEu7R9CTzRppVclnkEzMMpO1yabQ4DZRe7hPeSmtdlbpRBw42Oy/C+gHxFBm8dD8TPUamVWXhbmYNlVmyZptLRujeEdiewqxY8EVBqDmIyjvQL3nuT+iU0lbz3J/MmkCFusrHOjJblL9IVa7Qfwm0Kl1qRujJiHE8eAc2lO0FZtelF1n9D0ygro7SRK/HG4bFmVuzGd/FsvBSWyZr4ZcLgdg/Ma8E5+JSR7q/os+b1HetnY6KQuaCQx1DvjYnMc4QOpezacvTHpsWNYeNCQ04njEO/I7vJUFmmcHSY4zpjKw4hubN7I7uBQWCEv7dFvyNHISGntByhCBhCEIBCEIELk3L+JN6z01PZ2SCkjGuHE5ocO4pW5Ny/iTetIn0CX7KiGi0s6t74x3MICPYpBlbaJORrgxze3Yhx+JOoQU1lFoEs2WJ+hvOj4PO9Oe1SjSs7jysexw/MWnwRZd2m/h+VOoE/wBpx8LG3ldG9o+Itw+KkZao3g4JGuyHRcDvciYS9rssbwccbXZOE0O+aDxdG4RdUzyBNqpuq72axEQXt2pmRsj2t0RwAcPgm/ZpBozuPI9rXD8oafFA2lbvzP6yTzFea2gb0b+Wro/Cj694S9gtTwHYoX7o/K0tcNI/er4ILRCU/aMY0iWcr2uYPicAPFTwzseKsc1w42kEeCBe5v3eHqo/IE4k7m/d4eqj8gTiBWTdmdXJ5ok0lZN2Z1cnmiTSBa8dD8cfqNWX2KMmuAAnO5uxd8TaFebx0Pxx+o1NIKy8rO4RPwyuzZnAOGfjyO/MmtclGdgd0XUJ/C7J+ZYvTcn836hNIK21W1uKLGHM2zLiaQBtb+GNj4p+OQOFWkEcYNR3hQ2vSi6z/jesWizxaTmivvDI7scMo70GYt1f0Wf1rN4blJ0HeUrXbTf1mgkfitjWbFlGve1+bFXIdme9U95fSZZGscwEzVaRijY5mUgjNJvdqkrhyW+GEdstK9ZdCS9m0pemPTYtY1Iathb3y7QYo4w3ZFxfUuJ0qNozI05ytksUrXGQtcCMYyggjc2cS8vS1J4bdXVLxeOKvQ2hCFw6CEgb0aNKKYfwXv8ATDlkXvBwn4Osa6L1AEDyEpDelnfoTxu5pGn5FNBwOZAjcm5fxJvXkT6QuTcv4s3ryJ9AIQhAlZd2m/h+Up1J2Xdpv4flKcQC8yZjzFel5fmPMgWujcIuqZ5Am0pc+4Q9UzyBNoBK3fmf1knmKaSt35n9ZJ5igaUEtjjeauja48ZaCe9ToQVN0WFusQkOe060zNI6mgOCTh8E2IJRozE9NjT5MKxc37vD1UfkCcQVkjphMzYsdtcnCczhRb1HfNM+1uGlC8cowuHYGuLvBEm7s6uXzRJpBW2+3x4MrsOzj0wWfWN94BWEcgcKtII4wahQXjofjj9Rq9SWKJxqY2k8eEV786Dxee5O5v1CaVZeVjAjdhe8ZuG52+N59QmjDKNGUHpsB8pagxbNKLrP+ORaj9JsBlgIaSCzZAAkYhTZNI38mXsWy22SUOiqxhAkzh5BO1ycEtoO9alqpvImtY3jud5SV3jvNLRaOzi9IvWaz3cbe2hydi8pm8WgSOw6NajmKVX0cTvG756Y2nZ2n6GrHgsT5SMskziOiwBg/MHrco7Mxz5C5oJxjLTLubMxzqv1EWLWbBZo6UOtNced+zPi4q1s2lJ0x6bF89ntxZLT6t/DXhxxHox7KPef8bv1KEwhRJQhCEHiSFrtJoPOAfmlTdFn+wj5wxoPeAnUIKO6LrjMfDG2TaM0rM00m81wT5u8jQnlb+IP9Vrl5uXcj1s3ryJ9AkLLKM1pcemxh8gajBaB9ZEf4bm+OuH5J1CCns77QJpdriO5121zd472tlNm1SjPZnHoPjI/O5p8EWbdpeaP5OTqBMW6mlDK38OLyFyw+8Y6GuIZOFHI3xc0J1eX5jzIKu6Lyg1iEa9HXWmZMba6A3qq0Y8OFWkEcYNUrdA/08PVR+QL1Jd0DjV0MZPGWNP6IGkrd+Z/WP8AMVj9nRbzS3ouczykJawWIUfSSQbY/wCsc7hH3qoLRCU9lfvTv7RGf6Ko1ufeljpyxGveJB8kGLm/d4eqj8gTiqbodMIIaNjdtTOE5vAH3SnNelGeGvReD5g1BiTd2dXL5oU2quS1O15lYZBtcvuHhRe64pk3gwZxIP4UlO/DRBm8dAdOP1WJpUt6X3ZwzLMwUfGTVwBoJGk5DyJq776s89dZmY+hocLgSDyjeXvDO27zeN9k15bm7s8wTSUvJw1p2Xi8wWLZbA0Z149J37aQ3Wx9/wD43rmOrW+Q2rGmprl/t/fuV5qzv0RtFHbIHEOTYub35ci5VaJnTPrQkk0aBUnKcgA3zXvWnotNv+Zf6f6zdbqdvy6/X/BBBJM7Cxpc6hcQBvNFSe4LzZrPjkZFWmJ7W14sRAr4rs/0f6kfZGuMoGvODC/fwgiutg8m/wAZ5gqV+oGWK3utDWj2ZpfI04hUVYS1obnyPoOYBT/jazNo8unqhjR2iKz59fR0ptiDQAx720yaWLIMwo/EB2KKzskDpKPB2Y0m5dzZvtI+SfS9m0pemPTjWK2Bil9xnxuHhgQmEIBCEIBCEIELl3I9bP68ifSFy7metn9eRPoBCEIErNu0vNH8nJ1JWbdpeaP5OTqAXl+Y8y9Ly/MeZArc+4Q9VH5AnEnc/wC7w9VH5AnEAlbvzP6yTzFNJW78z+sf5igaWKrKq7xtuFAXbboo7PBrkjWVijAxODanA3NU5c4Vovn3VZe5mEbK7FkTGDsaMZ7Tk/Ctn+j/AFfmPDZLY+rcgjlPB4mvPFxO3t/Jmu20V4xxeOvkp11lZyTSf3dRk3dnVy+aFQXnasIoFHabWNdYR9nJ5olr9/XoI2Oe7MB3neHaaKnETM7QtzMRG8tR1e34dxBzbJ3S4I7M/cufNcQagkHj3+9N3razLIXONTUk85z/ANuxbFqV1DvtsDp8eAYsMdRUOw6RrvCuTsK36xTT4oi33LCtN8+SZr9wSsGq+djcEgbI3JlpgeKEHTZSubfBWyDVdZpGF2OVr95jpH5+Q4i2n/qLXL41F2yzVc6PE0cJuUf3HbRa69haaEEHlUc6fBl96P4SRqM+P3Z/k7e94uneSSSOXfPGV0L6LtR7qNvCWgP1DXNLsmbXSKj8PfxLWvo/1Lm2TMklb/p2vo777g1zwwcY2IryHlXemtAFAKAZgoNbqNo8Ov36JtHp958Syvh10SSZWHR3nN3jylF4Pl1p9Y20wnNISc3EWD5piDdJPw/JF5bk/on5LKajPtDvsX97P81BZrUMUtWvGzHAcfq4/dBT6WsulL1g9KNB69rZy/C7+yFOhAjrNp+2i/ku/wC1Y1q1fbQ/yH/9yfQgREdq+1h/lPH/ACrNLTxxH8Lx+pThK8GYIKi53WjWzRsR22fhPH18leCU7rlp+yi/nPH/ABKK45hrZ62f15FYh440CWu2r7GH+e//AKV6120/Yxdkzv1iTlUVQVFnnm16XaW6MeaTpcbQp5bfI3PZz2PZ+pC9QO26box/1pO8rTRAlfGqs2eMyOs7smQAvjAJOYZHE+BzJTU9q8jtjSGwvxgbJgdHm42lzmlwzb2Sq0L6Qr0xuEIORuU9Ij9G+ZafZp3xvEkbi1zTUOGcLSw6KL4t56yzsusmmXaOkPoe5re4wQ0gkO1M+z9wffTotrvsJe5n6OWk6gdVzJ2NgfsJWNAw7zw0Uq3sGULfYZg5UMmO1LcNl6l63jiqh9t44pPgr8ilbBbgA6rJN0f9U88I8QVqk7CaB/WSeYrh2itN6saNGT+TJ/itI1TX8A1xbirSgqx7cpzZSFtV7WrOuVaubwJcI28EVPSdm7h5lPp8XiZIhBqMnh45lqVqkxOJ7AoV7jic4hrWkkkADjJNAFuV+6iHRxNfFVxa0YxnNQNk5vGK1yLcvmrSYi3di0xWvEzHYvqV1WuiLIrQ8mNrXNY45SzEWmhPu7HsrxZpNWN+B9I2OqBlJBqC45su/QZe1ag6MjJRBDuVR/hqeL4kJPxN/D8OUlhs5lkZEHBpe9rcRzDE4CpPEK1X0XdbrLBEyCOWPCxoaNm3e3zlznP2rnH0WXDRjrc8Z5Io4q8WvM1x3fRvY5dcWdrs3FfgjpH9r+hxcNOKes/0q7ytERjNJGHK3hD328qht1w2K05ZoY3njzE87mkEp6842lhq0aTN777VMbJGc8bfhCpRaazvErs1i0bTBKCww2dsEMDAxjZDRozCschPKcpzlWarrXYosUW1M3Q8Bv2UnImP2fD9jH8Df7JM785exGzMGnJ+HyovHcn9E/JLwWGLHJtTM7eCPdHIi8LDFrb6Rt0TmC8FglrLpS9YPSjWfYo/d8SEvZbGzFLn3QcN32cfKgsEJf2NvG/+Y/8AyWUE6illAWJpaKotlqQT2m2cq0y36v4I5nRFryGmhe2hFd/JnoEpqy1QayzAw7Y8ZPujfP6Dt4lzMlaGk0kZI4r9FDVaqcc8NOrsOpy/4pGUZK0nHK7DWjqOle4HCcuYhXzLcuAq3u/VNa4cjZS4e6/ZjvOUdhXeT2dP6J/dxj9oR+uP2dubbuVSe3cq5hYtXbTkmjLT7zTiHcco8Vf2S/IpRtUrXclcva05QqOTBkx/FC7jz47/AAy2BlvpLLl4Mf8AWqe+ryDWucTkAJPYqt9v22TmZ/Utc1VXlsRGDldlPMM3j8l5ipx3ir3LfgpNmu220GR7nuzkknt/94KFYV7qd1POtbZXYsIbQNO8X5yDyUp3hfQWvXFTeekMGtbZLbR1lSxvLSHNJBBqCDQgjMQRmXUNRerTXqQ2ghsuZrswk/s7k397iXM7TZnxnC9pBoHCu+HCoIUQKjy4aZ6f1KTFlvht/wAfR8NrqkI7VRr+sf5lz3UnqzOSC0u2WZkh4XEH8vLv8+fYW3hsX5frH/NYmXFbFbhs2sWWuSu9Xq+LcGtc9xyAEnsXJrZaDI8vdnJJPbvfoto1YXlsREDlcanojN3n5LUStL2fi2rN57s3X5N7RTybb9G10a/atcI2EIxHpnIweY/hXWJbFVVH0bXP7PY2OcNnLtruZw2A+GnaStroqOry8eWfKOS7pcfBjj15uX6rtRpe7HZmbMte9zBwsJbUtHGcebfpxrRLBd0k0zLO0Ue9waKjNxkjkAJPMvoB7dvZ1cvmhUfsNlbKZ8ETZTWslGh+UUOy5lLh1tqV4Z5+SPNo63txRy83gWJkFnjhjFGsdC0dkrMp5Tn7VZqtvK3w4QNdZukXDb9qzlTH7Qh+1YeZwPyVKZ35yuRG3KGbw0PxM87Uyq6326PBkJOyZmY48NvEEx7c3ik/lSf4rx6LVpRdYfTkTKrrTaxiiox52Z4BH1cnHRMG0u+wk74/1egzBpyc7fKEW/c3cxS9ntD8cm0vztzlnujicVm3SSa27axm33/2agfS9l0pemPTYjHL7jP5jv8ABQWbXcUmRg2Y3yfq2cgQPoUGGX3mfCf8kIKq2WsDfWsXzfDI2uc5wyDNUVPIF7tdhs4zQR/A3+y5tqktrHyYYmtaxtRsWgYjvnIp9PhnLfbsgz5oxU37kbxtrppHSPOU+A3gEshWFw3S+1zNhZkrle73WDOf0HKQt73aV8ohh+9e3rJLWXYceF2H3qHD8WZeF2/U7dzWwa21uxa+VoGfIJngDwUd4airHNldAGu96PYHuGQ9oKoV9o1396F63s+23KXFUDjXQrz+jF4qbPOD92QU/O3+y1S8tS9ss+6Wd1PeZs289W1p20VumoxX6Sq30+SnWCtmvWZhrjxZq4tlmzZc++oLZaHSPL3b4AA4gFCCsrqMVItxRHNzOW814Znkwuyam7lms9mZHhjBpidUuJxOymoAGbNn3lz/AOj+6ParbG0irI9tfzMIwjtcW9lV3N0OQrP9oZOlI+a/oMfW8/Jods1OutNmiD3R5I2YXCJ2JuxGZ2ufouc33cstlfhkGTgu3iOf9F3a7If9PD1UfkCTve6I52GORlWnvHKDvFVtPqrYp2nosajTVyxv3cDVtdt6vFI3yuDd45MleMkEprVPqYksjsQ2UROR3FyO4itfWtauPPTzhl1tfBf1S2q1GV7n1JFaNJz0HN/7KrPUpdPtdqigpsS6r+RjcruaoFOdwVOuq/Q9dGGOS2OGV51uPoNNXkc7sn4FzltGDDy+TrFWc2bn8243Pd8esQ6e5Mya7JTQGYYsic/Z0O/G09LZeaqxdG4Q9UzyBNrBbiqku2DXmbRHucnAb70XIn2WWMZo2jmaAo5N3Z1cvmiTSBS8AAwUH1kXrMTaVvLQHWResxNIFrw0PxM9RqZS14aH44/UamUC9q0ousPpSJhL2rSi6w+lImEC9n05OdvkCLfubuZFn05Ok3yNRb9zdzfqgYUFm0pOn/QxepbQxuk9redwHzS1ntjKyUNdnwQXcBnugoHkKD2oe6/4HfqEIORasr7wN1ph2bhl+63+5WhKW12h0j3SPNSTUqJb+nwxipt3YOozTlvv2ZHEAuy6hNTnssILxtslHSfd91nZXvJWo/Rpqc16T2uRuwjNIweFIN/mb8+ZdehiVLXZ958OPqu6HBtHiT9CNwxbW7rp/XkVoIkncY2t3XWj/cSKxWa0URiC8Os6YQg1e16mrNaZ5RNA12wjy0o4V1ytHCh3lQ3n9FMLqmzTvjPuvAkbzAihHbVbzZ/3iXoRfOROqWmfJT4ZRXwY7/FDU/o/1KusDJNdLXSPfnbUjA0bEZQDnLj2ra3ZllYdmXN7ze02t1dUpFK8MFboG0RdUzyBTvjqoLp3CLqmeUJtcO1XbbA17S17QWkUIIqCFyXVRqOkhxzwNLog5wcM5ZQ0y8Y5e/jXY57fA04XzRtPEXtB7iUlYLbFR9MTqySaMb3imI77WkKbDntineEObBXLG0uAWazuke2Jgq97g1o+840HiV9F3RYG2eGOBmjGwNHLQZT2mp7VrVm1K2aO1i2Q2eaoqQzYNjBIpUNe4EZzkWza9MdGFoH35KHua1w8VNq9RGXaK9EOl084t5t1F0bhD1TPIE2qq6WzmCKjo27UzgudwRv4mpv2eQ553DotYB+YOVNcEm7s6uXzRJpVctiBmZifIdrky645vCi9ygTX7Pi34w7ldsj3uqghva1RtaA6Ro2yLO4D65imN4R7xLugx7x3tBUduha1gwtA2yHMAPrmcSeQVtvtRLNjE87OPLQN+sbvPIKZ12U5ogOk+nlDkXhofjj9RqZQV1qExdFlY3Znec/6uTlamNYkOeYjotaB+YO+aLVpRdYfSkTKCvs9lq+TE952Q4RbwG+5RFvsUetuq3Fk4VX7496qYs+nJ0m+RqLfubuz5hBJFC1uRrQ3mAHyXizZ5On/AEMU6gs2eTp/0NQToQhB8vJ+4rqfa52QR7+VzvdaNJx/9nIVeut6gtT1osseLWY9ckoXOdI4Oa3gswiM5t/ZZ+Zb2pz+FTfv2YWmw+Lfbs3K6LvZDGyKNtGsADRyDj5d9WjQq5kFp+1ibyCJxPxGT9FJ7FIc9qk5mtiA8WE+KwZnduxG3Ji5dzd11o/3EieJpnVJc92MLHFz5Sden+ukA3eTgtcB4J8XTZ8+sRk8ZYHH4iKoPUl5wNNHTxg8WNte6q8G9Yt7XHcrYZXDva2icjja3I0ADkFF6QU0Ftdr8pbZ5TVkX2bd+TOHPB8E5r05zQsHSlIPc1hHiiD94l6uL5yp1AkWWg8OJvJrb3+ONvyQ6ySHKbS8cjWxgfmYT4p1Ycgqrqu9pgiLnyHamfWvaNEbzSAmjdUB0oWO5XDGe91Vm6Nwi6pnlCbQeIomtFGtDRxAUHcFBd+Z/WP8xTSVu/M/rH+YoGkIQgUufcIeqZ5Am0pdG4Q9UzyBNoFZN3Z1cvmiTSVk3dnVy+aJNIFLy0B1kPrMTaQvi0MYxuN7W7ZFncB9azjUvtzTote7mY4D4nUHigzeGh+OP1GplVtvllLBSIAY49N4B3Ru8wOB70xrUpzygdBlD3uLvkgzatKLrD6UillnYzTc1vOQPmkrTYxiixOe7ZnO8gHapM7W0b4JyKzMZosa3mAHyQKQWxuOTCHO2QphaaHYN4RGHxRbpZDG6kVM2k4DfG83EmLPpSdIeRqLfuZ7PmEBrcpzyAD7rco/E4kflUFmsoJkxOe7Z+8RwGbzaDwT6XsueTp/0NQY9gi+yZ2tB8UJlCDiX0aam/aJfaZG7XEdiDmfIMo7G5Dz05V2aCKiTuW7I7PEyGJtGsFBy8ZPGSak86s1NqM05b79kODFGKmwQhChTELl3N3XWj/cSJ9IXLubuutH+4kT6AQhCBKD94l6uL5yp1JQfvEvVxeaVOoBYKysFArdG4RdUzyBNqru63xMhha+VgOtM2JcMR2AzNzlMe3g6EUrvwFnjJhCBxK2DM/rH+Yrzrk5zRsaONzySPwNbQ/ElrBZ5SHYp6bY/QY1vCPv4kFqoJrZGw0fI1p4i4A9yj/ZzDp4n8Ye9zmnnYTh8FPDZ2MFGMa0cTQAPBBW3VbhrEQYyRx1pmZhaNAZnPwtPem9dmOaJrR99+X4WgjxRdG4Q9UzyBNoKuSGUzMxTU2uTQYAdKLIcZcD3BNewNOkXu6T3UP4QQ3wRJu7Orl80KaQIWyzsYwYGNbtkOiAPrmcSfSl5aA6yH1mJtAteGgOnH6jUylrw0B04/UamUC1q0ousPpSJlV9ttkYfGMQJDzVrdk7cpOC2p8FNr7zoRHne4MHhU94QerPpSdIeRqLedrNeT5hL2eKQukxSU2QyMaBwG77q+FFm12JmAktxGooXkvIyjNirTsQTe2sOiS/oAuHNiGxHaQoLK+QmSjA3Z8I1I2DeC3IfiVgl7Lnk6f9LUBrL9+U9jWgdgIJ8UJhCDy0UXpCwSgyhJyXrADh11pd7jTjf8DauPcvIvEu3OCV3KWiPvEpafBBi5dB3XWj15E+qO6HWhzHBrYmbdPsi50h3eTOwBvmT3skp07Q7lDGtY3xDnD4kDyVlvGFpwmVuL3QQXfCMqj/AGTCdNpk5JHOkHwvJA7Am4omtFGtDRxAUHcEFTDb6zyFkMr9ri4ODhS/alvgncdoOZkbOUvLz2tDQPzLEP7xL1cXmmTqBL2WU6VoI5I2NaPz4j3FBuyLhBz+m9zx8LiR4J1YKBK5Imts8Qa0NGtszADgjiTyUujcIeqZ5Am0AlbvzP6x/mTSVu/M/rH+YoGkIQgUujcIeqZ5Am0ldkgbZ4i4gARMqSaDQG+vX7QYdzDpOVjatPNIaM8UGZN3Z1cvmhTSqpHzOmZRrWbXJQuJedKLO1tB+ZNexk6cr3cgOAdmCh7yUEd8WhjGNxOA2yKlSATtrMw31L7YToRvdykYAOfHQkcwKhtdmYxgwMa2skNSAATtzM53+1WCCttwmc0VLGDHHkaC87o3M40H5SmPYWnTLn9I5D+AUb4LNv0R04/UamUCk0YaYg0ADGcgFBuUm8E2l7VpRdM+lImEC9m0pOmPTYs23QPOPMFAy1MY+QF2XGKNFXOO1szNGU9y82yaRzDhjwircrz94ZQxufmJagsEjFamNdICanHogFztFvBbUqX2UndHudyDYt7m5SOQkrFija3GGtDRjzAUGi3eCDPtD/sXdpZ/khMYkIEb9kLYHuaSCBkIND3havqK/wBQCbRt1M2ubZTPmxVQhBusbA0UaABxAUHcvSEIK+5dB3XT+vIrBCEAhCECUP7xL1UPmmTqEIBYKyhApdG4Q9UzyBNoQgErd+Z/WP8AMhCBpLXk4iJ5BoQ00IyHMhCCi1EMElmjfIA5wa2jnDE4bEZicq2ZCECsm7s6uXzQppCECl5aA6yL1mJtCEC1v0R04/VamUIQL2nSi6Z9ORIapJXNjbhcRWRoNCRUGuTIsoQM3dE1uuBrQNkMwA+rZxKa26B52+YIQgnSsGd/TPlahCAJQhC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16" name="AutoShape 4" descr="data:image/jpeg;base64,/9j/4AAQSkZJRgABAQAAAQABAAD/2wCEAAkGBxEREhUQEBAWFRUXFRcXFRUXFRgWFhcXFRUXFhYXFxUYHSggGB4lGxUVITEhJSkrLi4uFx8zODMtNygtLisBCgoKDg0OGxAQGzclICYvLS43LyswLy03LS0wLS03Kzc1LS0tLy0tLS8yLS01Ny0rLS0tMC01LS0rLS0yLS0tLv/AABEIAMIBAwMBIgACEQEDEQH/xAAcAAACAgMBAQAAAAAAAAAAAAAABAMFAQYHAgj/xABHEAABAwEDAxEEBwcFAQAAAAABAAIDEQQFEiExMgYTIiMzQUJRYXFyc4GRobKzFFKSsQdDU2KCosEVNIOTwtHSJLTD0/Cj/8QAGgEBAAMBAQEAAAAAAAAAAAAAAAMEBQIBBv/EAC4RAQACAQIEAwYHAQAAAAAAAAABAgMEERIhMUETUWEFIjJxgfAUI0KRobHRwf/aAAwDAQACEQMRAD8A7ihIG54ODHrfVOdEe0xkLPsDhoWiVo4iWPHe9pd4oHkJHBaRw4n8hY6M9rg53lQLVONOz16uRrh/9MB8EGLl3L+JL6z0+qS5ryYIqPbI3bJc8TyBtz87mgt8VZWe8IZDSOVjjvhrwSOcA1CBlCEIErJu03OzyJ1JWTdpvweROoBeZMx5ivS8yZjzFAtdO4RdUzyhNpS6dwi6pnlCbQYIVZYLvjo7C3BtkmgSzhHOGkA9qtErd+Z/WSeYoMezyt0Zq8kjA7uLMJHbVGvSjShxdB4PeH4ad5TaEFTc94RiCEOdg2pg2YLBoDMXAA9lVatcDlBqEpc/7vD1UfkC9Ou+LOGYTvlhLCecsIJQEu7R9CTzRppVclnkEzMMpO1yabQ4DZRe7hPeSmtdlbpRBw42Oy/C+gHxFBm8dD8TPUamVWXhbmYNlVmyZptLRujeEdiewqxY8EVBqDmIyjvQL3nuT+iU0lbz3J/MmkCFusrHOjJblL9IVa7Qfwm0Kl1qRujJiHE8eAc2lO0FZtelF1n9D0ygro7SRK/HG4bFmVuzGd/FsvBSWyZr4ZcLgdg/Ma8E5+JSR7q/os+b1HetnY6KQuaCQx1DvjYnMc4QOpezacvTHpsWNYeNCQ04njEO/I7vJUFmmcHSY4zpjKw4hubN7I7uBQWCEv7dFvyNHISGntByhCBhCEIBCEIELk3L+JN6z01PZ2SCkjGuHE5ocO4pW5Ny/iTetIn0CX7KiGi0s6t74x3MICPYpBlbaJORrgxze3Yhx+JOoQU1lFoEs2WJ+hvOj4PO9Oe1SjSs7jysexw/MWnwRZd2m/h+VOoE/wBpx8LG3ldG9o+Itw+KkZao3g4JGuyHRcDvciYS9rssbwccbXZOE0O+aDxdG4RdUzyBNqpuq72axEQXt2pmRsj2t0RwAcPgm/ZpBozuPI9rXD8oafFA2lbvzP6yTzFea2gb0b+Wro/Cj694S9gtTwHYoX7o/K0tcNI/er4ILRCU/aMY0iWcr2uYPicAPFTwzseKsc1w42kEeCBe5v3eHqo/IE4k7m/d4eqj8gTiBWTdmdXJ5ok0lZN2Z1cnmiTSBa8dD8cfqNWX2KMmuAAnO5uxd8TaFebx0Pxx+o1NIKy8rO4RPwyuzZnAOGfjyO/MmtclGdgd0XUJ/C7J+ZYvTcn836hNIK21W1uKLGHM2zLiaQBtb+GNj4p+OQOFWkEcYNR3hQ2vSi6z/jesWizxaTmivvDI7scMo70GYt1f0Wf1rN4blJ0HeUrXbTf1mgkfitjWbFlGve1+bFXIdme9U95fSZZGscwEzVaRijY5mUgjNJvdqkrhyW+GEdstK9ZdCS9m0pemPTYtY1Iathb3y7QYo4w3ZFxfUuJ0qNozI05ytksUrXGQtcCMYyggjc2cS8vS1J4bdXVLxeOKvQ2hCFw6CEgb0aNKKYfwXv8ATDlkXvBwn4Osa6L1AEDyEpDelnfoTxu5pGn5FNBwOZAjcm5fxJvXkT6QuTcv4s3ryJ9AIQhAlZd2m/h+Up1J2Xdpv4flKcQC8yZjzFel5fmPMgWujcIuqZ5Am0pc+4Q9UzyBNoBK3fmf1knmKaSt35n9ZJ5igaUEtjjeauja48ZaCe9ToQVN0WFusQkOe060zNI6mgOCTh8E2IJRozE9NjT5MKxc37vD1UfkCcQVkjphMzYsdtcnCczhRb1HfNM+1uGlC8cowuHYGuLvBEm7s6uXzRJpBW2+3x4MrsOzj0wWfWN94BWEcgcKtII4wahQXjofjj9Rq9SWKJxqY2k8eEV786Dxee5O5v1CaVZeVjAjdhe8ZuG52+N59QmjDKNGUHpsB8pagxbNKLrP+ORaj9JsBlgIaSCzZAAkYhTZNI38mXsWy22SUOiqxhAkzh5BO1ycEtoO9alqpvImtY3jud5SV3jvNLRaOzi9IvWaz3cbe2hydi8pm8WgSOw6NajmKVX0cTvG756Y2nZ2n6GrHgsT5SMskziOiwBg/MHrco7Mxz5C5oJxjLTLubMxzqv1EWLWbBZo6UOtNced+zPi4q1s2lJ0x6bF89ntxZLT6t/DXhxxHox7KPef8bv1KEwhRJQhCEHiSFrtJoPOAfmlTdFn+wj5wxoPeAnUIKO6LrjMfDG2TaM0rM00m81wT5u8jQnlb+IP9Vrl5uXcj1s3ryJ9AkLLKM1pcemxh8gajBaB9ZEf4bm+OuH5J1CCns77QJpdriO5121zd472tlNm1SjPZnHoPjI/O5p8EWbdpeaP5OTqBMW6mlDK38OLyFyw+8Y6GuIZOFHI3xc0J1eX5jzIKu6Lyg1iEa9HXWmZMba6A3qq0Y8OFWkEcYNUrdA/08PVR+QL1Jd0DjV0MZPGWNP6IGkrd+Z/WP8AMVj9nRbzS3ouczykJawWIUfSSQbY/wCsc7hH3qoLRCU9lfvTv7RGf6Ko1ufeljpyxGveJB8kGLm/d4eqj8gTiqbodMIIaNjdtTOE5vAH3SnNelGeGvReD5g1BiTd2dXL5oU2quS1O15lYZBtcvuHhRe64pk3gwZxIP4UlO/DRBm8dAdOP1WJpUt6X3ZwzLMwUfGTVwBoJGk5DyJq776s89dZmY+hocLgSDyjeXvDO27zeN9k15bm7s8wTSUvJw1p2Xi8wWLZbA0Z149J37aQ3Wx9/wD43rmOrW+Q2rGmprl/t/fuV5qzv0RtFHbIHEOTYub35ci5VaJnTPrQkk0aBUnKcgA3zXvWnotNv+Zf6f6zdbqdvy6/X/BBBJM7Cxpc6hcQBvNFSe4LzZrPjkZFWmJ7W14sRAr4rs/0f6kfZGuMoGvODC/fwgiutg8m/wAZ5gqV+oGWK3utDWj2ZpfI04hUVYS1obnyPoOYBT/jazNo8unqhjR2iKz59fR0ptiDQAx720yaWLIMwo/EB2KKzskDpKPB2Y0m5dzZvtI+SfS9m0pemPTjWK2Bil9xnxuHhgQmEIBCEIBCEIELl3I9bP68ifSFy7metn9eRPoBCEIErNu0vNH8nJ1JWbdpeaP5OTqAXl+Y8y9Ly/MeZArc+4Q9VH5AnEnc/wC7w9VH5AnEAlbvzP6yTzFNJW78z+sf5igaWKrKq7xtuFAXbboo7PBrkjWVijAxODanA3NU5c4Vovn3VZe5mEbK7FkTGDsaMZ7Tk/Ctn+j/AFfmPDZLY+rcgjlPB4mvPFxO3t/Jmu20V4xxeOvkp11lZyTSf3dRk3dnVy+aFQXnasIoFHabWNdYR9nJ5olr9/XoI2Oe7MB3neHaaKnETM7QtzMRG8tR1e34dxBzbJ3S4I7M/cufNcQagkHj3+9N3razLIXONTUk85z/ANuxbFqV1DvtsDp8eAYsMdRUOw6RrvCuTsK36xTT4oi33LCtN8+SZr9wSsGq+djcEgbI3JlpgeKEHTZSubfBWyDVdZpGF2OVr95jpH5+Q4i2n/qLXL41F2yzVc6PE0cJuUf3HbRa69haaEEHlUc6fBl96P4SRqM+P3Z/k7e94uneSSSOXfPGV0L6LtR7qNvCWgP1DXNLsmbXSKj8PfxLWvo/1Lm2TMklb/p2vo777g1zwwcY2IryHlXemtAFAKAZgoNbqNo8Ov36JtHp958Syvh10SSZWHR3nN3jylF4Pl1p9Y20wnNISc3EWD5piDdJPw/JF5bk/on5LKajPtDvsX97P81BZrUMUtWvGzHAcfq4/dBT6WsulL1g9KNB69rZy/C7+yFOhAjrNp+2i/ku/wC1Y1q1fbQ/yH/9yfQgREdq+1h/lPH/ACrNLTxxH8Lx+pThK8GYIKi53WjWzRsR22fhPH18leCU7rlp+yi/nPH/ABKK45hrZ62f15FYh440CWu2r7GH+e//AKV6120/Yxdkzv1iTlUVQVFnnm16XaW6MeaTpcbQp5bfI3PZz2PZ+pC9QO26box/1pO8rTRAlfGqs2eMyOs7smQAvjAJOYZHE+BzJTU9q8jtjSGwvxgbJgdHm42lzmlwzb2Sq0L6Qr0xuEIORuU9Ij9G+ZafZp3xvEkbi1zTUOGcLSw6KL4t56yzsusmmXaOkPoe5re4wQ0gkO1M+z9wffTotrvsJe5n6OWk6gdVzJ2NgfsJWNAw7zw0Uq3sGULfYZg5UMmO1LcNl6l63jiqh9t44pPgr8ilbBbgA6rJN0f9U88I8QVqk7CaB/WSeYrh2itN6saNGT+TJ/itI1TX8A1xbirSgqx7cpzZSFtV7WrOuVaubwJcI28EVPSdm7h5lPp8XiZIhBqMnh45lqVqkxOJ7AoV7jic4hrWkkkADjJNAFuV+6iHRxNfFVxa0YxnNQNk5vGK1yLcvmrSYi3di0xWvEzHYvqV1WuiLIrQ8mNrXNY45SzEWmhPu7HsrxZpNWN+B9I2OqBlJBqC45su/QZe1ag6MjJRBDuVR/hqeL4kJPxN/D8OUlhs5lkZEHBpe9rcRzDE4CpPEK1X0XdbrLBEyCOWPCxoaNm3e3zlznP2rnH0WXDRjrc8Z5Io4q8WvM1x3fRvY5dcWdrs3FfgjpH9r+hxcNOKes/0q7ytERjNJGHK3hD328qht1w2K05ZoY3njzE87mkEp6842lhq0aTN777VMbJGc8bfhCpRaazvErs1i0bTBKCww2dsEMDAxjZDRozCschPKcpzlWarrXYosUW1M3Q8Bv2UnImP2fD9jH8Df7JM785exGzMGnJ+HyovHcn9E/JLwWGLHJtTM7eCPdHIi8LDFrb6Rt0TmC8FglrLpS9YPSjWfYo/d8SEvZbGzFLn3QcN32cfKgsEJf2NvG/+Y/8AyWUE6illAWJpaKotlqQT2m2cq0y36v4I5nRFryGmhe2hFd/JnoEpqy1QayzAw7Y8ZPujfP6Dt4lzMlaGk0kZI4r9FDVaqcc8NOrsOpy/4pGUZK0nHK7DWjqOle4HCcuYhXzLcuAq3u/VNa4cjZS4e6/ZjvOUdhXeT2dP6J/dxj9oR+uP2dubbuVSe3cq5hYtXbTkmjLT7zTiHcco8Vf2S/IpRtUrXclcva05QqOTBkx/FC7jz47/AAy2BlvpLLl4Mf8AWqe+ryDWucTkAJPYqt9v22TmZ/Utc1VXlsRGDldlPMM3j8l5ipx3ir3LfgpNmu220GR7nuzkknt/94KFYV7qd1POtbZXYsIbQNO8X5yDyUp3hfQWvXFTeekMGtbZLbR1lSxvLSHNJBBqCDQgjMQRmXUNRerTXqQ2ghsuZrswk/s7k397iXM7TZnxnC9pBoHCu+HCoIUQKjy4aZ6f1KTFlvht/wAfR8NrqkI7VRr+sf5lz3UnqzOSC0u2WZkh4XEH8vLv8+fYW3hsX5frH/NYmXFbFbhs2sWWuSu9Xq+LcGtc9xyAEnsXJrZaDI8vdnJJPbvfoto1YXlsREDlcanojN3n5LUStL2fi2rN57s3X5N7RTybb9G10a/atcI2EIxHpnIweY/hXWJbFVVH0bXP7PY2OcNnLtruZw2A+GnaStroqOry8eWfKOS7pcfBjj15uX6rtRpe7HZmbMte9zBwsJbUtHGcebfpxrRLBd0k0zLO0Ue9waKjNxkjkAJPMvoB7dvZ1cvmhUfsNlbKZ8ETZTWslGh+UUOy5lLh1tqV4Z5+SPNo63txRy83gWJkFnjhjFGsdC0dkrMp5Tn7VZqtvK3w4QNdZukXDb9qzlTH7Qh+1YeZwPyVKZ35yuRG3KGbw0PxM87Uyq6326PBkJOyZmY48NvEEx7c3ik/lSf4rx6LVpRdYfTkTKrrTaxiiox52Z4BH1cnHRMG0u+wk74/1egzBpyc7fKEW/c3cxS9ntD8cm0vztzlnujicVm3SSa27axm33/2agfS9l0pemPTYjHL7jP5jv8ABQWbXcUmRg2Y3yfq2cgQPoUGGX3mfCf8kIKq2WsDfWsXzfDI2uc5wyDNUVPIF7tdhs4zQR/A3+y5tqktrHyYYmtaxtRsWgYjvnIp9PhnLfbsgz5oxU37kbxtrppHSPOU+A3gEshWFw3S+1zNhZkrle73WDOf0HKQt73aV8ohh+9e3rJLWXYceF2H3qHD8WZeF2/U7dzWwa21uxa+VoGfIJngDwUd4airHNldAGu96PYHuGQ9oKoV9o1396F63s+23KXFUDjXQrz+jF4qbPOD92QU/O3+y1S8tS9ss+6Wd1PeZs289W1p20VumoxX6Sq30+SnWCtmvWZhrjxZq4tlmzZc++oLZaHSPL3b4AA4gFCCsrqMVItxRHNzOW814Znkwuyam7lms9mZHhjBpidUuJxOymoAGbNn3lz/AOj+6ParbG0irI9tfzMIwjtcW9lV3N0OQrP9oZOlI+a/oMfW8/Jods1OutNmiD3R5I2YXCJ2JuxGZ2ufouc33cstlfhkGTgu3iOf9F3a7If9PD1UfkCTve6I52GORlWnvHKDvFVtPqrYp2nosajTVyxv3cDVtdt6vFI3yuDd45MleMkEprVPqYksjsQ2UROR3FyO4itfWtauPPTzhl1tfBf1S2q1GV7n1JFaNJz0HN/7KrPUpdPtdqigpsS6r+RjcruaoFOdwVOuq/Q9dGGOS2OGV51uPoNNXkc7sn4FzltGDDy+TrFWc2bn8243Pd8esQ6e5Mya7JTQGYYsic/Z0O/G09LZeaqxdG4Q9UzyBNrBbiqku2DXmbRHucnAb70XIn2WWMZo2jmaAo5N3Z1cvmiTSBS8AAwUH1kXrMTaVvLQHWResxNIFrw0PxM9RqZS14aH44/UamUC9q0ousPpSJhL2rSi6w+lImEC9n05OdvkCLfubuZFn05Ok3yNRb9zdzfqgYUFm0pOn/QxepbQxuk9redwHzS1ntjKyUNdnwQXcBnugoHkKD2oe6/4HfqEIORasr7wN1ph2bhl+63+5WhKW12h0j3SPNSTUqJb+nwxipt3YOozTlvv2ZHEAuy6hNTnssILxtslHSfd91nZXvJWo/Rpqc16T2uRuwjNIweFIN/mb8+ZdehiVLXZ958OPqu6HBtHiT9CNwxbW7rp/XkVoIkncY2t3XWj/cSKxWa0URiC8Os6YQg1e16mrNaZ5RNA12wjy0o4V1ytHCh3lQ3n9FMLqmzTvjPuvAkbzAihHbVbzZ/3iXoRfOROqWmfJT4ZRXwY7/FDU/o/1KusDJNdLXSPfnbUjA0bEZQDnLj2ra3ZllYdmXN7ze02t1dUpFK8MFboG0RdUzyBTvjqoLp3CLqmeUJtcO1XbbA17S17QWkUIIqCFyXVRqOkhxzwNLog5wcM5ZQ0y8Y5e/jXY57fA04XzRtPEXtB7iUlYLbFR9MTqySaMb3imI77WkKbDntineEObBXLG0uAWazuke2Jgq97g1o+840HiV9F3RYG2eGOBmjGwNHLQZT2mp7VrVm1K2aO1i2Q2eaoqQzYNjBIpUNe4EZzkWza9MdGFoH35KHua1w8VNq9RGXaK9EOl084t5t1F0bhD1TPIE2qq6WzmCKjo27UzgudwRv4mpv2eQ553DotYB+YOVNcEm7s6uXzRJpVctiBmZifIdrky645vCi9ygTX7Pi34w7ldsj3uqghva1RtaA6Ro2yLO4D65imN4R7xLugx7x3tBUduha1gwtA2yHMAPrmcSeQVtvtRLNjE87OPLQN+sbvPIKZ12U5ogOk+nlDkXhofjj9RqZQV1qExdFlY3Znec/6uTlamNYkOeYjotaB+YO+aLVpRdYfSkTKCvs9lq+TE952Q4RbwG+5RFvsUetuq3Fk4VX7496qYs+nJ0m+RqLfubuz5hBJFC1uRrQ3mAHyXizZ5On/AEMU6gs2eTp/0NQToQhB8vJ+4rqfa52QR7+VzvdaNJx/9nIVeut6gtT1osseLWY9ckoXOdI4Oa3gswiM5t/ZZ+Zb2pz+FTfv2YWmw+Lfbs3K6LvZDGyKNtGsADRyDj5d9WjQq5kFp+1ibyCJxPxGT9FJ7FIc9qk5mtiA8WE+KwZnduxG3Ji5dzd11o/3EieJpnVJc92MLHFz5Sden+ukA3eTgtcB4J8XTZ8+sRk8ZYHH4iKoPUl5wNNHTxg8WNte6q8G9Yt7XHcrYZXDva2icjja3I0ADkFF6QU0Ftdr8pbZ5TVkX2bd+TOHPB8E5r05zQsHSlIPc1hHiiD94l6uL5yp1AkWWg8OJvJrb3+ONvyQ6ySHKbS8cjWxgfmYT4p1Ycgqrqu9pgiLnyHamfWvaNEbzSAmjdUB0oWO5XDGe91Vm6Nwi6pnlCbQeIomtFGtDRxAUHcFBd+Z/WP8xTSVu/M/rH+YoGkIQgUufcIeqZ5Am0pdG4Q9UzyBNoFZN3Z1cvmiTSVk3dnVy+aJNIFLy0B1kPrMTaQvi0MYxuN7W7ZFncB9azjUvtzTote7mY4D4nUHigzeGh+OP1GplVtvllLBSIAY49N4B3Ru8wOB70xrUpzygdBlD3uLvkgzatKLrD6UillnYzTc1vOQPmkrTYxiixOe7ZnO8gHapM7W0b4JyKzMZosa3mAHyQKQWxuOTCHO2QphaaHYN4RGHxRbpZDG6kVM2k4DfG83EmLPpSdIeRqLfuZ7PmEBrcpzyAD7rco/E4kflUFmsoJkxOe7Z+8RwGbzaDwT6XsueTp/0NQY9gi+yZ2tB8UJlCDiX0aam/aJfaZG7XEdiDmfIMo7G5Dz05V2aCKiTuW7I7PEyGJtGsFBy8ZPGSak86s1NqM05b79kODFGKmwQhChTELl3N3XWj/cSJ9IXLubuutH+4kT6AQhCBKD94l6uL5yp1JQfvEvVxeaVOoBYKysFArdG4RdUzyBNqru63xMhha+VgOtM2JcMR2AzNzlMe3g6EUrvwFnjJhCBxK2DM/rH+Yrzrk5zRsaONzySPwNbQ/ElrBZ5SHYp6bY/QY1vCPv4kFqoJrZGw0fI1p4i4A9yj/ZzDp4n8Ye9zmnnYTh8FPDZ2MFGMa0cTQAPBBW3VbhrEQYyRx1pmZhaNAZnPwtPem9dmOaJrR99+X4WgjxRdG4Q9UzyBNoKuSGUzMxTU2uTQYAdKLIcZcD3BNewNOkXu6T3UP4QQ3wRJu7Orl80KaQIWyzsYwYGNbtkOiAPrmcSfSl5aA6yH1mJtAteGgOnH6jUylrw0B04/UamUC1q0ousPpSJlV9ttkYfGMQJDzVrdk7cpOC2p8FNr7zoRHne4MHhU94QerPpSdIeRqLedrNeT5hL2eKQukxSU2QyMaBwG77q+FFm12JmAktxGooXkvIyjNirTsQTe2sOiS/oAuHNiGxHaQoLK+QmSjA3Z8I1I2DeC3IfiVgl7Lnk6f9LUBrL9+U9jWgdgIJ8UJhCDy0UXpCwSgyhJyXrADh11pd7jTjf8DauPcvIvEu3OCV3KWiPvEpafBBi5dB3XWj15E+qO6HWhzHBrYmbdPsi50h3eTOwBvmT3skp07Q7lDGtY3xDnD4kDyVlvGFpwmVuL3QQXfCMqj/AGTCdNpk5JHOkHwvJA7Am4omtFGtDRxAUHcEFTDb6zyFkMr9ri4ODhS/alvgncdoOZkbOUvLz2tDQPzLEP7xL1cXmmTqBL2WU6VoI5I2NaPz4j3FBuyLhBz+m9zx8LiR4J1YKBK5Imts8Qa0NGtszADgjiTyUujcIeqZ5Am0AlbvzP6x/mTSVu/M/rH+YoGkIQgUujcIeqZ5Am0ldkgbZ4i4gARMqSaDQG+vX7QYdzDpOVjatPNIaM8UGZN3Z1cvmhTSqpHzOmZRrWbXJQuJedKLO1tB+ZNexk6cr3cgOAdmCh7yUEd8WhjGNxOA2yKlSATtrMw31L7YToRvdykYAOfHQkcwKhtdmYxgwMa2skNSAATtzM53+1WCCttwmc0VLGDHHkaC87o3M40H5SmPYWnTLn9I5D+AUb4LNv0R04/UamUCk0YaYg0ADGcgFBuUm8E2l7VpRdM+lImEC9m0pOmPTYs23QPOPMFAy1MY+QF2XGKNFXOO1szNGU9y82yaRzDhjwircrz94ZQxufmJagsEjFamNdICanHogFztFvBbUqX2UndHudyDYt7m5SOQkrFija3GGtDRjzAUGi3eCDPtD/sXdpZ/khMYkIEb9kLYHuaSCBkIND3havqK/wBQCbRt1M2ubZTPmxVQhBusbA0UaABxAUHcvSEIK+5dB3XT+vIrBCEAhCECUP7xL1UPmmTqEIBYKyhApdG4Q9UzyBNoQgErd+Z/WP8AMhCBpLXk4iJ5BoQ00IyHMhCCi1EMElmjfIA5wa2jnDE4bEZicq2ZCECsm7s6uXzQppCECl5aA6yL1mJtCEC1v0R04/VamUIQL2nSi6Z9ORIapJXNjbhcRWRoNCRUGuTIsoQM3dE1uuBrQNkMwA+rZxKa26B52+YIQgnSsGd/TPlahCAJQhC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18" name="AutoShape 6" descr="data:image/jpeg;base64,/9j/4AAQSkZJRgABAQAAAQABAAD/2wCEAAkGBxEREhUQEBAWFRUXFRcXFRUXFRgWFhcXFRUXFhYXFxUYHSggGB4lGxUVITEhJSkrLi4uFx8zODMtNygtLisBCgoKDg0OGxAQGzclICYvLS43LyswLy03LS0wLS03Kzc1LS0tLy0tLS8yLS01Ny0rLS0tMC01LS0rLS0yLS0tLv/AABEIAMIBAwMBIgACEQEDEQH/xAAcAAACAgMBAQAAAAAAAAAAAAAABAMFAQYHAgj/xABHEAABAwEDAxEEBwcFAQAAAAABAAIDEQQFEiExMgYTIiMzQUJRYXFyc4GRobKzFFKSsQdDU2KCosEVNIOTwtHSJLTD0/Cj/8QAGgEBAAMBAQEAAAAAAAAAAAAAAAMEBQIBBv/EAC4RAQACAQIEAwYHAQAAAAAAAAABAgMEERIhMUETUWEFIjJxgfAUI0KRobHRwf/aAAwDAQACEQMRAD8A7ihIG54ODHrfVOdEe0xkLPsDhoWiVo4iWPHe9pd4oHkJHBaRw4n8hY6M9rg53lQLVONOz16uRrh/9MB8EGLl3L+JL6z0+qS5ryYIqPbI3bJc8TyBtz87mgt8VZWe8IZDSOVjjvhrwSOcA1CBlCEIErJu03OzyJ1JWTdpvweROoBeZMx5ivS8yZjzFAtdO4RdUzyhNpS6dwi6pnlCbQYIVZYLvjo7C3BtkmgSzhHOGkA9qtErd+Z/WSeYoMezyt0Zq8kjA7uLMJHbVGvSjShxdB4PeH4ad5TaEFTc94RiCEOdg2pg2YLBoDMXAA9lVatcDlBqEpc/7vD1UfkC9Ou+LOGYTvlhLCecsIJQEu7R9CTzRppVclnkEzMMpO1yabQ4DZRe7hPeSmtdlbpRBw42Oy/C+gHxFBm8dD8TPUamVWXhbmYNlVmyZptLRujeEdiewqxY8EVBqDmIyjvQL3nuT+iU0lbz3J/MmkCFusrHOjJblL9IVa7Qfwm0Kl1qRujJiHE8eAc2lO0FZtelF1n9D0ygro7SRK/HG4bFmVuzGd/FsvBSWyZr4ZcLgdg/Ma8E5+JSR7q/os+b1HetnY6KQuaCQx1DvjYnMc4QOpezacvTHpsWNYeNCQ04njEO/I7vJUFmmcHSY4zpjKw4hubN7I7uBQWCEv7dFvyNHISGntByhCBhCEIBCEIELk3L+JN6z01PZ2SCkjGuHE5ocO4pW5Ny/iTetIn0CX7KiGi0s6t74x3MICPYpBlbaJORrgxze3Yhx+JOoQU1lFoEs2WJ+hvOj4PO9Oe1SjSs7jysexw/MWnwRZd2m/h+VOoE/wBpx8LG3ldG9o+Itw+KkZao3g4JGuyHRcDvciYS9rssbwccbXZOE0O+aDxdG4RdUzyBNqpuq72axEQXt2pmRsj2t0RwAcPgm/ZpBozuPI9rXD8oafFA2lbvzP6yTzFea2gb0b+Wro/Cj694S9gtTwHYoX7o/K0tcNI/er4ILRCU/aMY0iWcr2uYPicAPFTwzseKsc1w42kEeCBe5v3eHqo/IE4k7m/d4eqj8gTiBWTdmdXJ5ok0lZN2Z1cnmiTSBa8dD8cfqNWX2KMmuAAnO5uxd8TaFebx0Pxx+o1NIKy8rO4RPwyuzZnAOGfjyO/MmtclGdgd0XUJ/C7J+ZYvTcn836hNIK21W1uKLGHM2zLiaQBtb+GNj4p+OQOFWkEcYNR3hQ2vSi6z/jesWizxaTmivvDI7scMo70GYt1f0Wf1rN4blJ0HeUrXbTf1mgkfitjWbFlGve1+bFXIdme9U95fSZZGscwEzVaRijY5mUgjNJvdqkrhyW+GEdstK9ZdCS9m0pemPTYtY1Iathb3y7QYo4w3ZFxfUuJ0qNozI05ytksUrXGQtcCMYyggjc2cS8vS1J4bdXVLxeOKvQ2hCFw6CEgb0aNKKYfwXv8ATDlkXvBwn4Osa6L1AEDyEpDelnfoTxu5pGn5FNBwOZAjcm5fxJvXkT6QuTcv4s3ryJ9AIQhAlZd2m/h+Up1J2Xdpv4flKcQC8yZjzFel5fmPMgWujcIuqZ5Am0pc+4Q9UzyBNoBK3fmf1knmKaSt35n9ZJ5igaUEtjjeauja48ZaCe9ToQVN0WFusQkOe060zNI6mgOCTh8E2IJRozE9NjT5MKxc37vD1UfkCcQVkjphMzYsdtcnCczhRb1HfNM+1uGlC8cowuHYGuLvBEm7s6uXzRJpBW2+3x4MrsOzj0wWfWN94BWEcgcKtII4wahQXjofjj9Rq9SWKJxqY2k8eEV786Dxee5O5v1CaVZeVjAjdhe8ZuG52+N59QmjDKNGUHpsB8pagxbNKLrP+ORaj9JsBlgIaSCzZAAkYhTZNI38mXsWy22SUOiqxhAkzh5BO1ycEtoO9alqpvImtY3jud5SV3jvNLRaOzi9IvWaz3cbe2hydi8pm8WgSOw6NajmKVX0cTvG756Y2nZ2n6GrHgsT5SMskziOiwBg/MHrco7Mxz5C5oJxjLTLubMxzqv1EWLWbBZo6UOtNced+zPi4q1s2lJ0x6bF89ntxZLT6t/DXhxxHox7KPef8bv1KEwhRJQhCEHiSFrtJoPOAfmlTdFn+wj5wxoPeAnUIKO6LrjMfDG2TaM0rM00m81wT5u8jQnlb+IP9Vrl5uXcj1s3ryJ9AkLLKM1pcemxh8gajBaB9ZEf4bm+OuH5J1CCns77QJpdriO5121zd472tlNm1SjPZnHoPjI/O5p8EWbdpeaP5OTqBMW6mlDK38OLyFyw+8Y6GuIZOFHI3xc0J1eX5jzIKu6Lyg1iEa9HXWmZMba6A3qq0Y8OFWkEcYNUrdA/08PVR+QL1Jd0DjV0MZPGWNP6IGkrd+Z/WP8AMVj9nRbzS3ouczykJawWIUfSSQbY/wCsc7hH3qoLRCU9lfvTv7RGf6Ko1ufeljpyxGveJB8kGLm/d4eqj8gTiqbodMIIaNjdtTOE5vAH3SnNelGeGvReD5g1BiTd2dXL5oU2quS1O15lYZBtcvuHhRe64pk3gwZxIP4UlO/DRBm8dAdOP1WJpUt6X3ZwzLMwUfGTVwBoJGk5DyJq776s89dZmY+hocLgSDyjeXvDO27zeN9k15bm7s8wTSUvJw1p2Xi8wWLZbA0Z149J37aQ3Wx9/wD43rmOrW+Q2rGmprl/t/fuV5qzv0RtFHbIHEOTYub35ci5VaJnTPrQkk0aBUnKcgA3zXvWnotNv+Zf6f6zdbqdvy6/X/BBBJM7Cxpc6hcQBvNFSe4LzZrPjkZFWmJ7W14sRAr4rs/0f6kfZGuMoGvODC/fwgiutg8m/wAZ5gqV+oGWK3utDWj2ZpfI04hUVYS1obnyPoOYBT/jazNo8unqhjR2iKz59fR0ptiDQAx720yaWLIMwo/EB2KKzskDpKPB2Y0m5dzZvtI+SfS9m0pemPTjWK2Bil9xnxuHhgQmEIBCEIBCEIELl3I9bP68ifSFy7metn9eRPoBCEIErNu0vNH8nJ1JWbdpeaP5OTqAXl+Y8y9Ly/MeZArc+4Q9VH5AnEnc/wC7w9VH5AnEAlbvzP6yTzFNJW78z+sf5igaWKrKq7xtuFAXbboo7PBrkjWVijAxODanA3NU5c4Vovn3VZe5mEbK7FkTGDsaMZ7Tk/Ctn+j/AFfmPDZLY+rcgjlPB4mvPFxO3t/Jmu20V4xxeOvkp11lZyTSf3dRk3dnVy+aFQXnasIoFHabWNdYR9nJ5olr9/XoI2Oe7MB3neHaaKnETM7QtzMRG8tR1e34dxBzbJ3S4I7M/cufNcQagkHj3+9N3razLIXONTUk85z/ANuxbFqV1DvtsDp8eAYsMdRUOw6RrvCuTsK36xTT4oi33LCtN8+SZr9wSsGq+djcEgbI3JlpgeKEHTZSubfBWyDVdZpGF2OVr95jpH5+Q4i2n/qLXL41F2yzVc6PE0cJuUf3HbRa69haaEEHlUc6fBl96P4SRqM+P3Z/k7e94uneSSSOXfPGV0L6LtR7qNvCWgP1DXNLsmbXSKj8PfxLWvo/1Lm2TMklb/p2vo777g1zwwcY2IryHlXemtAFAKAZgoNbqNo8Ov36JtHp958Syvh10SSZWHR3nN3jylF4Pl1p9Y20wnNISc3EWD5piDdJPw/JF5bk/on5LKajPtDvsX97P81BZrUMUtWvGzHAcfq4/dBT6WsulL1g9KNB69rZy/C7+yFOhAjrNp+2i/ku/wC1Y1q1fbQ/yH/9yfQgREdq+1h/lPH/ACrNLTxxH8Lx+pThK8GYIKi53WjWzRsR22fhPH18leCU7rlp+yi/nPH/ABKK45hrZ62f15FYh440CWu2r7GH+e//AKV6120/Yxdkzv1iTlUVQVFnnm16XaW6MeaTpcbQp5bfI3PZz2PZ+pC9QO26box/1pO8rTRAlfGqs2eMyOs7smQAvjAJOYZHE+BzJTU9q8jtjSGwvxgbJgdHm42lzmlwzb2Sq0L6Qr0xuEIORuU9Ij9G+ZafZp3xvEkbi1zTUOGcLSw6KL4t56yzsusmmXaOkPoe5re4wQ0gkO1M+z9wffTotrvsJe5n6OWk6gdVzJ2NgfsJWNAw7zw0Uq3sGULfYZg5UMmO1LcNl6l63jiqh9t44pPgr8ilbBbgA6rJN0f9U88I8QVqk7CaB/WSeYrh2itN6saNGT+TJ/itI1TX8A1xbirSgqx7cpzZSFtV7WrOuVaubwJcI28EVPSdm7h5lPp8XiZIhBqMnh45lqVqkxOJ7AoV7jic4hrWkkkADjJNAFuV+6iHRxNfFVxa0YxnNQNk5vGK1yLcvmrSYi3di0xWvEzHYvqV1WuiLIrQ8mNrXNY45SzEWmhPu7HsrxZpNWN+B9I2OqBlJBqC45su/QZe1ag6MjJRBDuVR/hqeL4kJPxN/D8OUlhs5lkZEHBpe9rcRzDE4CpPEK1X0XdbrLBEyCOWPCxoaNm3e3zlznP2rnH0WXDRjrc8Z5Io4q8WvM1x3fRvY5dcWdrs3FfgjpH9r+hxcNOKes/0q7ytERjNJGHK3hD328qht1w2K05ZoY3njzE87mkEp6842lhq0aTN777VMbJGc8bfhCpRaazvErs1i0bTBKCww2dsEMDAxjZDRozCschPKcpzlWarrXYosUW1M3Q8Bv2UnImP2fD9jH8Df7JM785exGzMGnJ+HyovHcn9E/JLwWGLHJtTM7eCPdHIi8LDFrb6Rt0TmC8FglrLpS9YPSjWfYo/d8SEvZbGzFLn3QcN32cfKgsEJf2NvG/+Y/8AyWUE6illAWJpaKotlqQT2m2cq0y36v4I5nRFryGmhe2hFd/JnoEpqy1QayzAw7Y8ZPujfP6Dt4lzMlaGk0kZI4r9FDVaqcc8NOrsOpy/4pGUZK0nHK7DWjqOle4HCcuYhXzLcuAq3u/VNa4cjZS4e6/ZjvOUdhXeT2dP6J/dxj9oR+uP2dubbuVSe3cq5hYtXbTkmjLT7zTiHcco8Vf2S/IpRtUrXclcva05QqOTBkx/FC7jz47/AAy2BlvpLLl4Mf8AWqe+ryDWucTkAJPYqt9v22TmZ/Utc1VXlsRGDldlPMM3j8l5ipx3ir3LfgpNmu220GR7nuzkknt/94KFYV7qd1POtbZXYsIbQNO8X5yDyUp3hfQWvXFTeekMGtbZLbR1lSxvLSHNJBBqCDQgjMQRmXUNRerTXqQ2ghsuZrswk/s7k397iXM7TZnxnC9pBoHCu+HCoIUQKjy4aZ6f1KTFlvht/wAfR8NrqkI7VRr+sf5lz3UnqzOSC0u2WZkh4XEH8vLv8+fYW3hsX5frH/NYmXFbFbhs2sWWuSu9Xq+LcGtc9xyAEnsXJrZaDI8vdnJJPbvfoto1YXlsREDlcanojN3n5LUStL2fi2rN57s3X5N7RTybb9G10a/atcI2EIxHpnIweY/hXWJbFVVH0bXP7PY2OcNnLtruZw2A+GnaStroqOry8eWfKOS7pcfBjj15uX6rtRpe7HZmbMte9zBwsJbUtHGcebfpxrRLBd0k0zLO0Ue9waKjNxkjkAJPMvoB7dvZ1cvmhUfsNlbKZ8ETZTWslGh+UUOy5lLh1tqV4Z5+SPNo63txRy83gWJkFnjhjFGsdC0dkrMp5Tn7VZqtvK3w4QNdZukXDb9qzlTH7Qh+1YeZwPyVKZ35yuRG3KGbw0PxM87Uyq6326PBkJOyZmY48NvEEx7c3ik/lSf4rx6LVpRdYfTkTKrrTaxiiox52Z4BH1cnHRMG0u+wk74/1egzBpyc7fKEW/c3cxS9ntD8cm0vztzlnujicVm3SSa27axm33/2agfS9l0pemPTYjHL7jP5jv8ABQWbXcUmRg2Y3yfq2cgQPoUGGX3mfCf8kIKq2WsDfWsXzfDI2uc5wyDNUVPIF7tdhs4zQR/A3+y5tqktrHyYYmtaxtRsWgYjvnIp9PhnLfbsgz5oxU37kbxtrppHSPOU+A3gEshWFw3S+1zNhZkrle73WDOf0HKQt73aV8ohh+9e3rJLWXYceF2H3qHD8WZeF2/U7dzWwa21uxa+VoGfIJngDwUd4airHNldAGu96PYHuGQ9oKoV9o1396F63s+23KXFUDjXQrz+jF4qbPOD92QU/O3+y1S8tS9ss+6Wd1PeZs289W1p20VumoxX6Sq30+SnWCtmvWZhrjxZq4tlmzZc++oLZaHSPL3b4AA4gFCCsrqMVItxRHNzOW814Znkwuyam7lms9mZHhjBpidUuJxOymoAGbNn3lz/AOj+6ParbG0irI9tfzMIwjtcW9lV3N0OQrP9oZOlI+a/oMfW8/Jods1OutNmiD3R5I2YXCJ2JuxGZ2ufouc33cstlfhkGTgu3iOf9F3a7If9PD1UfkCTve6I52GORlWnvHKDvFVtPqrYp2nosajTVyxv3cDVtdt6vFI3yuDd45MleMkEprVPqYksjsQ2UROR3FyO4itfWtauPPTzhl1tfBf1S2q1GV7n1JFaNJz0HN/7KrPUpdPtdqigpsS6r+RjcruaoFOdwVOuq/Q9dGGOS2OGV51uPoNNXkc7sn4FzltGDDy+TrFWc2bn8243Pd8esQ6e5Mya7JTQGYYsic/Z0O/G09LZeaqxdG4Q9UzyBNrBbiqku2DXmbRHucnAb70XIn2WWMZo2jmaAo5N3Z1cvmiTSBS8AAwUH1kXrMTaVvLQHWResxNIFrw0PxM9RqZS14aH44/UamUC9q0ousPpSJhL2rSi6w+lImEC9n05OdvkCLfubuZFn05Ok3yNRb9zdzfqgYUFm0pOn/QxepbQxuk9redwHzS1ntjKyUNdnwQXcBnugoHkKD2oe6/4HfqEIORasr7wN1ph2bhl+63+5WhKW12h0j3SPNSTUqJb+nwxipt3YOozTlvv2ZHEAuy6hNTnssILxtslHSfd91nZXvJWo/Rpqc16T2uRuwjNIweFIN/mb8+ZdehiVLXZ958OPqu6HBtHiT9CNwxbW7rp/XkVoIkncY2t3XWj/cSKxWa0URiC8Os6YQg1e16mrNaZ5RNA12wjy0o4V1ytHCh3lQ3n9FMLqmzTvjPuvAkbzAihHbVbzZ/3iXoRfOROqWmfJT4ZRXwY7/FDU/o/1KusDJNdLXSPfnbUjA0bEZQDnLj2ra3ZllYdmXN7ze02t1dUpFK8MFboG0RdUzyBTvjqoLp3CLqmeUJtcO1XbbA17S17QWkUIIqCFyXVRqOkhxzwNLog5wcM5ZQ0y8Y5e/jXY57fA04XzRtPEXtB7iUlYLbFR9MTqySaMb3imI77WkKbDntineEObBXLG0uAWazuke2Jgq97g1o+840HiV9F3RYG2eGOBmjGwNHLQZT2mp7VrVm1K2aO1i2Q2eaoqQzYNjBIpUNe4EZzkWza9MdGFoH35KHua1w8VNq9RGXaK9EOl084t5t1F0bhD1TPIE2qq6WzmCKjo27UzgudwRv4mpv2eQ553DotYB+YOVNcEm7s6uXzRJpVctiBmZifIdrky645vCi9ygTX7Pi34w7ldsj3uqghva1RtaA6Ro2yLO4D65imN4R7xLugx7x3tBUduha1gwtA2yHMAPrmcSeQVtvtRLNjE87OPLQN+sbvPIKZ12U5ogOk+nlDkXhofjj9RqZQV1qExdFlY3Znec/6uTlamNYkOeYjotaB+YO+aLVpRdYfSkTKCvs9lq+TE952Q4RbwG+5RFvsUetuq3Fk4VX7496qYs+nJ0m+RqLfubuz5hBJFC1uRrQ3mAHyXizZ5On/AEMU6gs2eTp/0NQToQhB8vJ+4rqfa52QR7+VzvdaNJx/9nIVeut6gtT1osseLWY9ckoXOdI4Oa3gswiM5t/ZZ+Zb2pz+FTfv2YWmw+Lfbs3K6LvZDGyKNtGsADRyDj5d9WjQq5kFp+1ibyCJxPxGT9FJ7FIc9qk5mtiA8WE+KwZnduxG3Ji5dzd11o/3EieJpnVJc92MLHFz5Sden+ukA3eTgtcB4J8XTZ8+sRk8ZYHH4iKoPUl5wNNHTxg8WNte6q8G9Yt7XHcrYZXDva2icjja3I0ADkFF6QU0Ftdr8pbZ5TVkX2bd+TOHPB8E5r05zQsHSlIPc1hHiiD94l6uL5yp1AkWWg8OJvJrb3+ONvyQ6ySHKbS8cjWxgfmYT4p1Ycgqrqu9pgiLnyHamfWvaNEbzSAmjdUB0oWO5XDGe91Vm6Nwi6pnlCbQeIomtFGtDRxAUHcFBd+Z/WP8xTSVu/M/rH+YoGkIQgUufcIeqZ5Am0pdG4Q9UzyBNoFZN3Z1cvmiTSVk3dnVy+aJNIFLy0B1kPrMTaQvi0MYxuN7W7ZFncB9azjUvtzTote7mY4D4nUHigzeGh+OP1GplVtvllLBSIAY49N4B3Ru8wOB70xrUpzygdBlD3uLvkgzatKLrD6UillnYzTc1vOQPmkrTYxiixOe7ZnO8gHapM7W0b4JyKzMZosa3mAHyQKQWxuOTCHO2QphaaHYN4RGHxRbpZDG6kVM2k4DfG83EmLPpSdIeRqLfuZ7PmEBrcpzyAD7rco/E4kflUFmsoJkxOe7Z+8RwGbzaDwT6XsueTp/0NQY9gi+yZ2tB8UJlCDiX0aam/aJfaZG7XEdiDmfIMo7G5Dz05V2aCKiTuW7I7PEyGJtGsFBy8ZPGSak86s1NqM05b79kODFGKmwQhChTELl3N3XWj/cSJ9IXLubuutH+4kT6AQhCBKD94l6uL5yp1JQfvEvVxeaVOoBYKysFArdG4RdUzyBNqru63xMhha+VgOtM2JcMR2AzNzlMe3g6EUrvwFnjJhCBxK2DM/rH+Yrzrk5zRsaONzySPwNbQ/ElrBZ5SHYp6bY/QY1vCPv4kFqoJrZGw0fI1p4i4A9yj/ZzDp4n8Ye9zmnnYTh8FPDZ2MFGMa0cTQAPBBW3VbhrEQYyRx1pmZhaNAZnPwtPem9dmOaJrR99+X4WgjxRdG4Q9UzyBNoKuSGUzMxTU2uTQYAdKLIcZcD3BNewNOkXu6T3UP4QQ3wRJu7Orl80KaQIWyzsYwYGNbtkOiAPrmcSfSl5aA6yH1mJtAteGgOnH6jUylrw0B04/UamUC1q0ousPpSJlV9ttkYfGMQJDzVrdk7cpOC2p8FNr7zoRHne4MHhU94QerPpSdIeRqLedrNeT5hL2eKQukxSU2QyMaBwG77q+FFm12JmAktxGooXkvIyjNirTsQTe2sOiS/oAuHNiGxHaQoLK+QmSjA3Z8I1I2DeC3IfiVgl7Lnk6f9LUBrL9+U9jWgdgIJ8UJhCDy0UXpCwSgyhJyXrADh11pd7jTjf8DauPcvIvEu3OCV3KWiPvEpafBBi5dB3XWj15E+qO6HWhzHBrYmbdPsi50h3eTOwBvmT3skp07Q7lDGtY3xDnD4kDyVlvGFpwmVuL3QQXfCMqj/AGTCdNpk5JHOkHwvJA7Am4omtFGtDRxAUHcEFTDb6zyFkMr9ri4ODhS/alvgncdoOZkbOUvLz2tDQPzLEP7xL1cXmmTqBL2WU6VoI5I2NaPz4j3FBuyLhBz+m9zx8LiR4J1YKBK5Imts8Qa0NGtszADgjiTyUujcIeqZ5Am0AlbvzP6x/mTSVu/M/rH+YoGkIQgUujcIeqZ5Am0ldkgbZ4i4gARMqSaDQG+vX7QYdzDpOVjatPNIaM8UGZN3Z1cvmhTSqpHzOmZRrWbXJQuJedKLO1tB+ZNexk6cr3cgOAdmCh7yUEd8WhjGNxOA2yKlSATtrMw31L7YToRvdykYAOfHQkcwKhtdmYxgwMa2skNSAATtzM53+1WCCttwmc0VLGDHHkaC87o3M40H5SmPYWnTLn9I5D+AUb4LNv0R04/UamUCk0YaYg0ADGcgFBuUm8E2l7VpRdM+lImEC9m0pOmPTYs23QPOPMFAy1MY+QF2XGKNFXOO1szNGU9y82yaRzDhjwircrz94ZQxufmJagsEjFamNdICanHogFztFvBbUqX2UndHudyDYt7m5SOQkrFija3GGtDRjzAUGi3eCDPtD/sXdpZ/khMYkIEb9kLYHuaSCBkIND3havqK/wBQCbRt1M2ubZTPmxVQhBusbA0UaABxAUHcvSEIK+5dB3XT+vIrBCEAhCECUP7xL1UPmmTqEIBYKyhApdG4Q9UzyBNoQgErd+Z/WP8AMhCBpLXk4iJ5BoQ00IyHMhCCi1EMElmjfIA5wa2jnDE4bEZicq2ZCECsm7s6uXzQppCECl5aA6yL1mJtCEC1v0R04/VamUIQL2nSi6Z9ORIapJXNjbhcRWRoNCRUGuTIsoQM3dE1uuBrQNkMwA+rZxKa26B52+YIQgnSsGd/TPlahCAJQhC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20" name="AutoShape 8" descr="data:image/jpeg;base64,/9j/4AAQSkZJRgABAQAAAQABAAD/2wCEAAkGBxEREhUQEBAWFRUXFRcXFRUXFRgWFhcXFRUXFhYXFxUYHSggGB4lGxUVITEhJSkrLi4uFx8zODMtNygtLisBCgoKDg0OGxAQGzclICYvLS43LyswLy03LS0wLS03Kzc1LS0tLy0tLS8yLS01Ny0rLS0tMC01LS0rLS0yLS0tLv/AABEIAMIBAwMBIgACEQEDEQH/xAAcAAACAgMBAQAAAAAAAAAAAAAABAMFAQYHAgj/xABHEAABAwEDAxEEBwcFAQAAAAABAAIDEQQFEiExMgYTIiMzQUJRYXFyc4GRobKzFFKSsQdDU2KCosEVNIOTwtHSJLTD0/Cj/8QAGgEBAAMBAQEAAAAAAAAAAAAAAAMEBQIBBv/EAC4RAQACAQIEAwYHAQAAAAAAAAABAgMEERIhMUETUWEFIjJxgfAUI0KRobHRwf/aAAwDAQACEQMRAD8A7ihIG54ODHrfVOdEe0xkLPsDhoWiVo4iWPHe9pd4oHkJHBaRw4n8hY6M9rg53lQLVONOz16uRrh/9MB8EGLl3L+JL6z0+qS5ryYIqPbI3bJc8TyBtz87mgt8VZWe8IZDSOVjjvhrwSOcA1CBlCEIErJu03OzyJ1JWTdpvweROoBeZMx5ivS8yZjzFAtdO4RdUzyhNpS6dwi6pnlCbQYIVZYLvjo7C3BtkmgSzhHOGkA9qtErd+Z/WSeYoMezyt0Zq8kjA7uLMJHbVGvSjShxdB4PeH4ad5TaEFTc94RiCEOdg2pg2YLBoDMXAA9lVatcDlBqEpc/7vD1UfkC9Ou+LOGYTvlhLCecsIJQEu7R9CTzRppVclnkEzMMpO1yabQ4DZRe7hPeSmtdlbpRBw42Oy/C+gHxFBm8dD8TPUamVWXhbmYNlVmyZptLRujeEdiewqxY8EVBqDmIyjvQL3nuT+iU0lbz3J/MmkCFusrHOjJblL9IVa7Qfwm0Kl1qRujJiHE8eAc2lO0FZtelF1n9D0ygro7SRK/HG4bFmVuzGd/FsvBSWyZr4ZcLgdg/Ma8E5+JSR7q/os+b1HetnY6KQuaCQx1DvjYnMc4QOpezacvTHpsWNYeNCQ04njEO/I7vJUFmmcHSY4zpjKw4hubN7I7uBQWCEv7dFvyNHISGntByhCBhCEIBCEIELk3L+JN6z01PZ2SCkjGuHE5ocO4pW5Ny/iTetIn0CX7KiGi0s6t74x3MICPYpBlbaJORrgxze3Yhx+JOoQU1lFoEs2WJ+hvOj4PO9Oe1SjSs7jysexw/MWnwRZd2m/h+VOoE/wBpx8LG3ldG9o+Itw+KkZao3g4JGuyHRcDvciYS9rssbwccbXZOE0O+aDxdG4RdUzyBNqpuq72axEQXt2pmRsj2t0RwAcPgm/ZpBozuPI9rXD8oafFA2lbvzP6yTzFea2gb0b+Wro/Cj694S9gtTwHYoX7o/K0tcNI/er4ILRCU/aMY0iWcr2uYPicAPFTwzseKsc1w42kEeCBe5v3eHqo/IE4k7m/d4eqj8gTiBWTdmdXJ5ok0lZN2Z1cnmiTSBa8dD8cfqNWX2KMmuAAnO5uxd8TaFebx0Pxx+o1NIKy8rO4RPwyuzZnAOGfjyO/MmtclGdgd0XUJ/C7J+ZYvTcn836hNIK21W1uKLGHM2zLiaQBtb+GNj4p+OQOFWkEcYNR3hQ2vSi6z/jesWizxaTmivvDI7scMo70GYt1f0Wf1rN4blJ0HeUrXbTf1mgkfitjWbFlGve1+bFXIdme9U95fSZZGscwEzVaRijY5mUgjNJvdqkrhyW+GEdstK9ZdCS9m0pemPTYtY1Iathb3y7QYo4w3ZFxfUuJ0qNozI05ytksUrXGQtcCMYyggjc2cS8vS1J4bdXVLxeOKvQ2hCFw6CEgb0aNKKYfwXv8ATDlkXvBwn4Osa6L1AEDyEpDelnfoTxu5pGn5FNBwOZAjcm5fxJvXkT6QuTcv4s3ryJ9AIQhAlZd2m/h+Up1J2Xdpv4flKcQC8yZjzFel5fmPMgWujcIuqZ5Am0pc+4Q9UzyBNoBK3fmf1knmKaSt35n9ZJ5igaUEtjjeauja48ZaCe9ToQVN0WFusQkOe060zNI6mgOCTh8E2IJRozE9NjT5MKxc37vD1UfkCcQVkjphMzYsdtcnCczhRb1HfNM+1uGlC8cowuHYGuLvBEm7s6uXzRJpBW2+3x4MrsOzj0wWfWN94BWEcgcKtII4wahQXjofjj9Rq9SWKJxqY2k8eEV786Dxee5O5v1CaVZeVjAjdhe8ZuG52+N59QmjDKNGUHpsB8pagxbNKLrP+ORaj9JsBlgIaSCzZAAkYhTZNI38mXsWy22SUOiqxhAkzh5BO1ycEtoO9alqpvImtY3jud5SV3jvNLRaOzi9IvWaz3cbe2hydi8pm8WgSOw6NajmKVX0cTvG756Y2nZ2n6GrHgsT5SMskziOiwBg/MHrco7Mxz5C5oJxjLTLubMxzqv1EWLWbBZo6UOtNced+zPi4q1s2lJ0x6bF89ntxZLT6t/DXhxxHox7KPef8bv1KEwhRJQhCEHiSFrtJoPOAfmlTdFn+wj5wxoPeAnUIKO6LrjMfDG2TaM0rM00m81wT5u8jQnlb+IP9Vrl5uXcj1s3ryJ9AkLLKM1pcemxh8gajBaB9ZEf4bm+OuH5J1CCns77QJpdriO5121zd472tlNm1SjPZnHoPjI/O5p8EWbdpeaP5OTqBMW6mlDK38OLyFyw+8Y6GuIZOFHI3xc0J1eX5jzIKu6Lyg1iEa9HXWmZMba6A3qq0Y8OFWkEcYNUrdA/08PVR+QL1Jd0DjV0MZPGWNP6IGkrd+Z/WP8AMVj9nRbzS3ouczykJawWIUfSSQbY/wCsc7hH3qoLRCU9lfvTv7RGf6Ko1ufeljpyxGveJB8kGLm/d4eqj8gTiqbodMIIaNjdtTOE5vAH3SnNelGeGvReD5g1BiTd2dXL5oU2quS1O15lYZBtcvuHhRe64pk3gwZxIP4UlO/DRBm8dAdOP1WJpUt6X3ZwzLMwUfGTVwBoJGk5DyJq776s89dZmY+hocLgSDyjeXvDO27zeN9k15bm7s8wTSUvJw1p2Xi8wWLZbA0Z149J37aQ3Wx9/wD43rmOrW+Q2rGmprl/t/fuV5qzv0RtFHbIHEOTYub35ci5VaJnTPrQkk0aBUnKcgA3zXvWnotNv+Zf6f6zdbqdvy6/X/BBBJM7Cxpc6hcQBvNFSe4LzZrPjkZFWmJ7W14sRAr4rs/0f6kfZGuMoGvODC/fwgiutg8m/wAZ5gqV+oGWK3utDWj2ZpfI04hUVYS1obnyPoOYBT/jazNo8unqhjR2iKz59fR0ptiDQAx720yaWLIMwo/EB2KKzskDpKPB2Y0m5dzZvtI+SfS9m0pemPTjWK2Bil9xnxuHhgQmEIBCEIBCEIELl3I9bP68ifSFy7metn9eRPoBCEIErNu0vNH8nJ1JWbdpeaP5OTqAXl+Y8y9Ly/MeZArc+4Q9VH5AnEnc/wC7w9VH5AnEAlbvzP6yTzFNJW78z+sf5igaWKrKq7xtuFAXbboo7PBrkjWVijAxODanA3NU5c4Vovn3VZe5mEbK7FkTGDsaMZ7Tk/Ctn+j/AFfmPDZLY+rcgjlPB4mvPFxO3t/Jmu20V4xxeOvkp11lZyTSf3dRk3dnVy+aFQXnasIoFHabWNdYR9nJ5olr9/XoI2Oe7MB3neHaaKnETM7QtzMRG8tR1e34dxBzbJ3S4I7M/cufNcQagkHj3+9N3razLIXONTUk85z/ANuxbFqV1DvtsDp8eAYsMdRUOw6RrvCuTsK36xTT4oi33LCtN8+SZr9wSsGq+djcEgbI3JlpgeKEHTZSubfBWyDVdZpGF2OVr95jpH5+Q4i2n/qLXL41F2yzVc6PE0cJuUf3HbRa69haaEEHlUc6fBl96P4SRqM+P3Z/k7e94uneSSSOXfPGV0L6LtR7qNvCWgP1DXNLsmbXSKj8PfxLWvo/1Lm2TMklb/p2vo777g1zwwcY2IryHlXemtAFAKAZgoNbqNo8Ov36JtHp958Syvh10SSZWHR3nN3jylF4Pl1p9Y20wnNISc3EWD5piDdJPw/JF5bk/on5LKajPtDvsX97P81BZrUMUtWvGzHAcfq4/dBT6WsulL1g9KNB69rZy/C7+yFOhAjrNp+2i/ku/wC1Y1q1fbQ/yH/9yfQgREdq+1h/lPH/ACrNLTxxH8Lx+pThK8GYIKi53WjWzRsR22fhPH18leCU7rlp+yi/nPH/ABKK45hrZ62f15FYh440CWu2r7GH+e//AKV6120/Yxdkzv1iTlUVQVFnnm16XaW6MeaTpcbQp5bfI3PZz2PZ+pC9QO26box/1pO8rTRAlfGqs2eMyOs7smQAvjAJOYZHE+BzJTU9q8jtjSGwvxgbJgdHm42lzmlwzb2Sq0L6Qr0xuEIORuU9Ij9G+ZafZp3xvEkbi1zTUOGcLSw6KL4t56yzsusmmXaOkPoe5re4wQ0gkO1M+z9wffTotrvsJe5n6OWk6gdVzJ2NgfsJWNAw7zw0Uq3sGULfYZg5UMmO1LcNl6l63jiqh9t44pPgr8ilbBbgA6rJN0f9U88I8QVqk7CaB/WSeYrh2itN6saNGT+TJ/itI1TX8A1xbirSgqx7cpzZSFtV7WrOuVaubwJcI28EVPSdm7h5lPp8XiZIhBqMnh45lqVqkxOJ7AoV7jic4hrWkkkADjJNAFuV+6iHRxNfFVxa0YxnNQNk5vGK1yLcvmrSYi3di0xWvEzHYvqV1WuiLIrQ8mNrXNY45SzEWmhPu7HsrxZpNWN+B9I2OqBlJBqC45su/QZe1ag6MjJRBDuVR/hqeL4kJPxN/D8OUlhs5lkZEHBpe9rcRzDE4CpPEK1X0XdbrLBEyCOWPCxoaNm3e3zlznP2rnH0WXDRjrc8Z5Io4q8WvM1x3fRvY5dcWdrs3FfgjpH9r+hxcNOKes/0q7ytERjNJGHK3hD328qht1w2K05ZoY3njzE87mkEp6842lhq0aTN777VMbJGc8bfhCpRaazvErs1i0bTBKCww2dsEMDAxjZDRozCschPKcpzlWarrXYosUW1M3Q8Bv2UnImP2fD9jH8Df7JM785exGzMGnJ+HyovHcn9E/JLwWGLHJtTM7eCPdHIi8LDFrb6Rt0TmC8FglrLpS9YPSjWfYo/d8SEvZbGzFLn3QcN32cfKgsEJf2NvG/+Y/8AyWUE6illAWJpaKotlqQT2m2cq0y36v4I5nRFryGmhe2hFd/JnoEpqy1QayzAw7Y8ZPujfP6Dt4lzMlaGk0kZI4r9FDVaqcc8NOrsOpy/4pGUZK0nHK7DWjqOle4HCcuYhXzLcuAq3u/VNa4cjZS4e6/ZjvOUdhXeT2dP6J/dxj9oR+uP2dubbuVSe3cq5hYtXbTkmjLT7zTiHcco8Vf2S/IpRtUrXclcva05QqOTBkx/FC7jz47/AAy2BlvpLLl4Mf8AWqe+ryDWucTkAJPYqt9v22TmZ/Utc1VXlsRGDldlPMM3j8l5ipx3ir3LfgpNmu220GR7nuzkknt/94KFYV7qd1POtbZXYsIbQNO8X5yDyUp3hfQWvXFTeekMGtbZLbR1lSxvLSHNJBBqCDQgjMQRmXUNRerTXqQ2ghsuZrswk/s7k397iXM7TZnxnC9pBoHCu+HCoIUQKjy4aZ6f1KTFlvht/wAfR8NrqkI7VRr+sf5lz3UnqzOSC0u2WZkh4XEH8vLv8+fYW3hsX5frH/NYmXFbFbhs2sWWuSu9Xq+LcGtc9xyAEnsXJrZaDI8vdnJJPbvfoto1YXlsREDlcanojN3n5LUStL2fi2rN57s3X5N7RTybb9G10a/atcI2EIxHpnIweY/hXWJbFVVH0bXP7PY2OcNnLtruZw2A+GnaStroqOry8eWfKOS7pcfBjj15uX6rtRpe7HZmbMte9zBwsJbUtHGcebfpxrRLBd0k0zLO0Ue9waKjNxkjkAJPMvoB7dvZ1cvmhUfsNlbKZ8ETZTWslGh+UUOy5lLh1tqV4Z5+SPNo63txRy83gWJkFnjhjFGsdC0dkrMp5Tn7VZqtvK3w4QNdZukXDb9qzlTH7Qh+1YeZwPyVKZ35yuRG3KGbw0PxM87Uyq6326PBkJOyZmY48NvEEx7c3ik/lSf4rx6LVpRdYfTkTKrrTaxiiox52Z4BH1cnHRMG0u+wk74/1egzBpyc7fKEW/c3cxS9ntD8cm0vztzlnujicVm3SSa27axm33/2agfS9l0pemPTYjHL7jP5jv8ABQWbXcUmRg2Y3yfq2cgQPoUGGX3mfCf8kIKq2WsDfWsXzfDI2uc5wyDNUVPIF7tdhs4zQR/A3+y5tqktrHyYYmtaxtRsWgYjvnIp9PhnLfbsgz5oxU37kbxtrppHSPOU+A3gEshWFw3S+1zNhZkrle73WDOf0HKQt73aV8ohh+9e3rJLWXYceF2H3qHD8WZeF2/U7dzWwa21uxa+VoGfIJngDwUd4airHNldAGu96PYHuGQ9oKoV9o1396F63s+23KXFUDjXQrz+jF4qbPOD92QU/O3+y1S8tS9ss+6Wd1PeZs289W1p20VumoxX6Sq30+SnWCtmvWZhrjxZq4tlmzZc++oLZaHSPL3b4AA4gFCCsrqMVItxRHNzOW814Znkwuyam7lms9mZHhjBpidUuJxOymoAGbNn3lz/AOj+6ParbG0irI9tfzMIwjtcW9lV3N0OQrP9oZOlI+a/oMfW8/Jods1OutNmiD3R5I2YXCJ2JuxGZ2ufouc33cstlfhkGTgu3iOf9F3a7If9PD1UfkCTve6I52GORlWnvHKDvFVtPqrYp2nosajTVyxv3cDVtdt6vFI3yuDd45MleMkEprVPqYksjsQ2UROR3FyO4itfWtauPPTzhl1tfBf1S2q1GV7n1JFaNJz0HN/7KrPUpdPtdqigpsS6r+RjcruaoFOdwVOuq/Q9dGGOS2OGV51uPoNNXkc7sn4FzltGDDy+TrFWc2bn8243Pd8esQ6e5Mya7JTQGYYsic/Z0O/G09LZeaqxdG4Q9UzyBNrBbiqku2DXmbRHucnAb70XIn2WWMZo2jmaAo5N3Z1cvmiTSBS8AAwUH1kXrMTaVvLQHWResxNIFrw0PxM9RqZS14aH44/UamUC9q0ousPpSJhL2rSi6w+lImEC9n05OdvkCLfubuZFn05Ok3yNRb9zdzfqgYUFm0pOn/QxepbQxuk9redwHzS1ntjKyUNdnwQXcBnugoHkKD2oe6/4HfqEIORasr7wN1ph2bhl+63+5WhKW12h0j3SPNSTUqJb+nwxipt3YOozTlvv2ZHEAuy6hNTnssILxtslHSfd91nZXvJWo/Rpqc16T2uRuwjNIweFIN/mb8+ZdehiVLXZ958OPqu6HBtHiT9CNwxbW7rp/XkVoIkncY2t3XWj/cSKxWa0URiC8Os6YQg1e16mrNaZ5RNA12wjy0o4V1ytHCh3lQ3n9FMLqmzTvjPuvAkbzAihHbVbzZ/3iXoRfOROqWmfJT4ZRXwY7/FDU/o/1KusDJNdLXSPfnbUjA0bEZQDnLj2ra3ZllYdmXN7ze02t1dUpFK8MFboG0RdUzyBTvjqoLp3CLqmeUJtcO1XbbA17S17QWkUIIqCFyXVRqOkhxzwNLog5wcM5ZQ0y8Y5e/jXY57fA04XzRtPEXtB7iUlYLbFR9MTqySaMb3imI77WkKbDntineEObBXLG0uAWazuke2Jgq97g1o+840HiV9F3RYG2eGOBmjGwNHLQZT2mp7VrVm1K2aO1i2Q2eaoqQzYNjBIpUNe4EZzkWza9MdGFoH35KHua1w8VNq9RGXaK9EOl084t5t1F0bhD1TPIE2qq6WzmCKjo27UzgudwRv4mpv2eQ553DotYB+YOVNcEm7s6uXzRJpVctiBmZifIdrky645vCi9ygTX7Pi34w7ldsj3uqghva1RtaA6Ro2yLO4D65imN4R7xLugx7x3tBUduha1gwtA2yHMAPrmcSeQVtvtRLNjE87OPLQN+sbvPIKZ12U5ogOk+nlDkXhofjj9RqZQV1qExdFlY3Znec/6uTlamNYkOeYjotaB+YO+aLVpRdYfSkTKCvs9lq+TE952Q4RbwG+5RFvsUetuq3Fk4VX7496qYs+nJ0m+RqLfubuz5hBJFC1uRrQ3mAHyXizZ5On/AEMU6gs2eTp/0NQToQhB8vJ+4rqfa52QR7+VzvdaNJx/9nIVeut6gtT1osseLWY9ckoXOdI4Oa3gswiM5t/ZZ+Zb2pz+FTfv2YWmw+Lfbs3K6LvZDGyKNtGsADRyDj5d9WjQq5kFp+1ibyCJxPxGT9FJ7FIc9qk5mtiA8WE+KwZnduxG3Ji5dzd11o/3EieJpnVJc92MLHFz5Sden+ukA3eTgtcB4J8XTZ8+sRk8ZYHH4iKoPUl5wNNHTxg8WNte6q8G9Yt7XHcrYZXDva2icjja3I0ADkFF6QU0Ftdr8pbZ5TVkX2bd+TOHPB8E5r05zQsHSlIPc1hHiiD94l6uL5yp1AkWWg8OJvJrb3+ONvyQ6ySHKbS8cjWxgfmYT4p1Ycgqrqu9pgiLnyHamfWvaNEbzSAmjdUB0oWO5XDGe91Vm6Nwi6pnlCbQeIomtFGtDRxAUHcFBd+Z/WP8xTSVu/M/rH+YoGkIQgUufcIeqZ5Am0pdG4Q9UzyBNoFZN3Z1cvmiTSVk3dnVy+aJNIFLy0B1kPrMTaQvi0MYxuN7W7ZFncB9azjUvtzTote7mY4D4nUHigzeGh+OP1GplVtvllLBSIAY49N4B3Ru8wOB70xrUpzygdBlD3uLvkgzatKLrD6UillnYzTc1vOQPmkrTYxiixOe7ZnO8gHapM7W0b4JyKzMZosa3mAHyQKQWxuOTCHO2QphaaHYN4RGHxRbpZDG6kVM2k4DfG83EmLPpSdIeRqLfuZ7PmEBrcpzyAD7rco/E4kflUFmsoJkxOe7Z+8RwGbzaDwT6XsueTp/0NQY9gi+yZ2tB8UJlCDiX0aam/aJfaZG7XEdiDmfIMo7G5Dz05V2aCKiTuW7I7PEyGJtGsFBy8ZPGSak86s1NqM05b79kODFGKmwQhChTELl3N3XWj/cSJ9IXLubuutH+4kT6AQhCBKD94l6uL5yp1JQfvEvVxeaVOoBYKysFArdG4RdUzyBNqru63xMhha+VgOtM2JcMR2AzNzlMe3g6EUrvwFnjJhCBxK2DM/rH+Yrzrk5zRsaONzySPwNbQ/ElrBZ5SHYp6bY/QY1vCPv4kFqoJrZGw0fI1p4i4A9yj/ZzDp4n8Ye9zmnnYTh8FPDZ2MFGMa0cTQAPBBW3VbhrEQYyRx1pmZhaNAZnPwtPem9dmOaJrR99+X4WgjxRdG4Q9UzyBNoKuSGUzMxTU2uTQYAdKLIcZcD3BNewNOkXu6T3UP4QQ3wRJu7Orl80KaQIWyzsYwYGNbtkOiAPrmcSfSl5aA6yH1mJtAteGgOnH6jUylrw0B04/UamUC1q0ousPpSJlV9ttkYfGMQJDzVrdk7cpOC2p8FNr7zoRHne4MHhU94QerPpSdIeRqLedrNeT5hL2eKQukxSU2QyMaBwG77q+FFm12JmAktxGooXkvIyjNirTsQTe2sOiS/oAuHNiGxHaQoLK+QmSjA3Z8I1I2DeC3IfiVgl7Lnk6f9LUBrL9+U9jWgdgIJ8UJhCDy0UXpCwSgyhJyXrADh11pd7jTjf8DauPcvIvEu3OCV3KWiPvEpafBBi5dB3XWj15E+qO6HWhzHBrYmbdPsi50h3eTOwBvmT3skp07Q7lDGtY3xDnD4kDyVlvGFpwmVuL3QQXfCMqj/AGTCdNpk5JHOkHwvJA7Am4omtFGtDRxAUHcEFTDb6zyFkMr9ri4ODhS/alvgncdoOZkbOUvLz2tDQPzLEP7xL1cXmmTqBL2WU6VoI5I2NaPz4j3FBuyLhBz+m9zx8LiR4J1YKBK5Imts8Qa0NGtszADgjiTyUujcIeqZ5Am0AlbvzP6x/mTSVu/M/rH+YoGkIQgUujcIeqZ5Am0ldkgbZ4i4gARMqSaDQG+vX7QYdzDpOVjatPNIaM8UGZN3Z1cvmhTSqpHzOmZRrWbXJQuJedKLO1tB+ZNexk6cr3cgOAdmCh7yUEd8WhjGNxOA2yKlSATtrMw31L7YToRvdykYAOfHQkcwKhtdmYxgwMa2skNSAATtzM53+1WCCttwmc0VLGDHHkaC87o3M40H5SmPYWnTLn9I5D+AUb4LNv0R04/UamUCk0YaYg0ADGcgFBuUm8E2l7VpRdM+lImEC9m0pOmPTYs23QPOPMFAy1MY+QF2XGKNFXOO1szNGU9y82yaRzDhjwircrz94ZQxufmJagsEjFamNdICanHogFztFvBbUqX2UndHudyDYt7m5SOQkrFija3GGtDRjzAUGi3eCDPtD/sXdpZ/khMYkIEb9kLYHuaSCBkIND3havqK/wBQCbRt1M2ubZTPmxVQhBusbA0UaABxAUHcvSEIK+5dB3XT+vIrBCEAhCECUP7xL1UPmmTqEIBYKyhApdG4Q9UzyBNoQgErd+Z/WP8AMhCBpLXk4iJ5BoQ00IyHMhCCi1EMElmjfIA5wa2jnDE4bEZicq2ZCECsm7s6uXzQppCECl5aA6yL1mJtCEC1v0R04/VamUIQL2nSi6Z9ORIapJXNjbhcRWRoNCRUGuTIsoQM3dE1uuBrQNkMwA+rZxKa26B52+YIQgnSsGd/TPlahCAJQhC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22" name="AutoShape 10" descr="data:image/jpeg;base64,/9j/4AAQSkZJRgABAQAAAQABAAD/2wCEAAkGBxEREhUQEBAWFRUXFRcXFRUXFRgWFhcXFRUXFhYXFxUYHSggGB4lGxUVITEhJSkrLi4uFx8zODMtNygtLisBCgoKDg0OGxAQGzclICYvLS43LyswLy03LS0wLS03Kzc1LS0tLy0tLS8yLS01Ny0rLS0tMC01LS0rLS0yLS0tLv/AABEIAMIBAwMBIgACEQEDEQH/xAAcAAACAgMBAQAAAAAAAAAAAAAABAMFAQYHAgj/xABHEAABAwEDAxEEBwcFAQAAAAABAAIDEQQFEiExMgYTIiMzQUJRYXFyc4GRobKzFFKSsQdDU2KCosEVNIOTwtHSJLTD0/Cj/8QAGgEBAAMBAQEAAAAAAAAAAAAAAAMEBQIBBv/EAC4RAQACAQIEAwYHAQAAAAAAAAABAgMEERIhMUETUWEFIjJxgfAUI0KRobHRwf/aAAwDAQACEQMRAD8A7ihIG54ODHrfVOdEe0xkLPsDhoWiVo4iWPHe9pd4oHkJHBaRw4n8hY6M9rg53lQLVONOz16uRrh/9MB8EGLl3L+JL6z0+qS5ryYIqPbI3bJc8TyBtz87mgt8VZWe8IZDSOVjjvhrwSOcA1CBlCEIErJu03OzyJ1JWTdpvweROoBeZMx5ivS8yZjzFAtdO4RdUzyhNpS6dwi6pnlCbQYIVZYLvjo7C3BtkmgSzhHOGkA9qtErd+Z/WSeYoMezyt0Zq8kjA7uLMJHbVGvSjShxdB4PeH4ad5TaEFTc94RiCEOdg2pg2YLBoDMXAA9lVatcDlBqEpc/7vD1UfkC9Ou+LOGYTvlhLCecsIJQEu7R9CTzRppVclnkEzMMpO1yabQ4DZRe7hPeSmtdlbpRBw42Oy/C+gHxFBm8dD8TPUamVWXhbmYNlVmyZptLRujeEdiewqxY8EVBqDmIyjvQL3nuT+iU0lbz3J/MmkCFusrHOjJblL9IVa7Qfwm0Kl1qRujJiHE8eAc2lO0FZtelF1n9D0ygro7SRK/HG4bFmVuzGd/FsvBSWyZr4ZcLgdg/Ma8E5+JSR7q/os+b1HetnY6KQuaCQx1DvjYnMc4QOpezacvTHpsWNYeNCQ04njEO/I7vJUFmmcHSY4zpjKw4hubN7I7uBQWCEv7dFvyNHISGntByhCBhCEIBCEIELk3L+JN6z01PZ2SCkjGuHE5ocO4pW5Ny/iTetIn0CX7KiGi0s6t74x3MICPYpBlbaJORrgxze3Yhx+JOoQU1lFoEs2WJ+hvOj4PO9Oe1SjSs7jysexw/MWnwRZd2m/h+VOoE/wBpx8LG3ldG9o+Itw+KkZao3g4JGuyHRcDvciYS9rssbwccbXZOE0O+aDxdG4RdUzyBNqpuq72axEQXt2pmRsj2t0RwAcPgm/ZpBozuPI9rXD8oafFA2lbvzP6yTzFea2gb0b+Wro/Cj694S9gtTwHYoX7o/K0tcNI/er4ILRCU/aMY0iWcr2uYPicAPFTwzseKsc1w42kEeCBe5v3eHqo/IE4k7m/d4eqj8gTiBWTdmdXJ5ok0lZN2Z1cnmiTSBa8dD8cfqNWX2KMmuAAnO5uxd8TaFebx0Pxx+o1NIKy8rO4RPwyuzZnAOGfjyO/MmtclGdgd0XUJ/C7J+ZYvTcn836hNIK21W1uKLGHM2zLiaQBtb+GNj4p+OQOFWkEcYNR3hQ2vSi6z/jesWizxaTmivvDI7scMo70GYt1f0Wf1rN4blJ0HeUrXbTf1mgkfitjWbFlGve1+bFXIdme9U95fSZZGscwEzVaRijY5mUgjNJvdqkrhyW+GEdstK9ZdCS9m0pemPTYtY1Iathb3y7QYo4w3ZFxfUuJ0qNozI05ytksUrXGQtcCMYyggjc2cS8vS1J4bdXVLxeOKvQ2hCFw6CEgb0aNKKYfwXv8ATDlkXvBwn4Osa6L1AEDyEpDelnfoTxu5pGn5FNBwOZAjcm5fxJvXkT6QuTcv4s3ryJ9AIQhAlZd2m/h+Up1J2Xdpv4flKcQC8yZjzFel5fmPMgWujcIuqZ5Am0pc+4Q9UzyBNoBK3fmf1knmKaSt35n9ZJ5igaUEtjjeauja48ZaCe9ToQVN0WFusQkOe060zNI6mgOCTh8E2IJRozE9NjT5MKxc37vD1UfkCcQVkjphMzYsdtcnCczhRb1HfNM+1uGlC8cowuHYGuLvBEm7s6uXzRJpBW2+3x4MrsOzj0wWfWN94BWEcgcKtII4wahQXjofjj9Rq9SWKJxqY2k8eEV786Dxee5O5v1CaVZeVjAjdhe8ZuG52+N59QmjDKNGUHpsB8pagxbNKLrP+ORaj9JsBlgIaSCzZAAkYhTZNI38mXsWy22SUOiqxhAkzh5BO1ycEtoO9alqpvImtY3jud5SV3jvNLRaOzi9IvWaz3cbe2hydi8pm8WgSOw6NajmKVX0cTvG756Y2nZ2n6GrHgsT5SMskziOiwBg/MHrco7Mxz5C5oJxjLTLubMxzqv1EWLWbBZo6UOtNced+zPi4q1s2lJ0x6bF89ntxZLT6t/DXhxxHox7KPef8bv1KEwhRJQhCEHiSFrtJoPOAfmlTdFn+wj5wxoPeAnUIKO6LrjMfDG2TaM0rM00m81wT5u8jQnlb+IP9Vrl5uXcj1s3ryJ9AkLLKM1pcemxh8gajBaB9ZEf4bm+OuH5J1CCns77QJpdriO5121zd472tlNm1SjPZnHoPjI/O5p8EWbdpeaP5OTqBMW6mlDK38OLyFyw+8Y6GuIZOFHI3xc0J1eX5jzIKu6Lyg1iEa9HXWmZMba6A3qq0Y8OFWkEcYNUrdA/08PVR+QL1Jd0DjV0MZPGWNP6IGkrd+Z/WP8AMVj9nRbzS3ouczykJawWIUfSSQbY/wCsc7hH3qoLRCU9lfvTv7RGf6Ko1ufeljpyxGveJB8kGLm/d4eqj8gTiqbodMIIaNjdtTOE5vAH3SnNelGeGvReD5g1BiTd2dXL5oU2quS1O15lYZBtcvuHhRe64pk3gwZxIP4UlO/DRBm8dAdOP1WJpUt6X3ZwzLMwUfGTVwBoJGk5DyJq776s89dZmY+hocLgSDyjeXvDO27zeN9k15bm7s8wTSUvJw1p2Xi8wWLZbA0Z149J37aQ3Wx9/wD43rmOrW+Q2rGmprl/t/fuV5qzv0RtFHbIHEOTYub35ci5VaJnTPrQkk0aBUnKcgA3zXvWnotNv+Zf6f6zdbqdvy6/X/BBBJM7Cxpc6hcQBvNFSe4LzZrPjkZFWmJ7W14sRAr4rs/0f6kfZGuMoGvODC/fwgiutg8m/wAZ5gqV+oGWK3utDWj2ZpfI04hUVYS1obnyPoOYBT/jazNo8unqhjR2iKz59fR0ptiDQAx720yaWLIMwo/EB2KKzskDpKPB2Y0m5dzZvtI+SfS9m0pemPTjWK2Bil9xnxuHhgQmEIBCEIBCEIELl3I9bP68ifSFy7metn9eRPoBCEIErNu0vNH8nJ1JWbdpeaP5OTqAXl+Y8y9Ly/MeZArc+4Q9VH5AnEnc/wC7w9VH5AnEAlbvzP6yTzFNJW78z+sf5igaWKrKq7xtuFAXbboo7PBrkjWVijAxODanA3NU5c4Vovn3VZe5mEbK7FkTGDsaMZ7Tk/Ctn+j/AFfmPDZLY+rcgjlPB4mvPFxO3t/Jmu20V4xxeOvkp11lZyTSf3dRk3dnVy+aFQXnasIoFHabWNdYR9nJ5olr9/XoI2Oe7MB3neHaaKnETM7QtzMRG8tR1e34dxBzbJ3S4I7M/cufNcQagkHj3+9N3razLIXONTUk85z/ANuxbFqV1DvtsDp8eAYsMdRUOw6RrvCuTsK36xTT4oi33LCtN8+SZr9wSsGq+djcEgbI3JlpgeKEHTZSubfBWyDVdZpGF2OVr95jpH5+Q4i2n/qLXL41F2yzVc6PE0cJuUf3HbRa69haaEEHlUc6fBl96P4SRqM+P3Z/k7e94uneSSSOXfPGV0L6LtR7qNvCWgP1DXNLsmbXSKj8PfxLWvo/1Lm2TMklb/p2vo777g1zwwcY2IryHlXemtAFAKAZgoNbqNo8Ov36JtHp958Syvh10SSZWHR3nN3jylF4Pl1p9Y20wnNISc3EWD5piDdJPw/JF5bk/on5LKajPtDvsX97P81BZrUMUtWvGzHAcfq4/dBT6WsulL1g9KNB69rZy/C7+yFOhAjrNp+2i/ku/wC1Y1q1fbQ/yH/9yfQgREdq+1h/lPH/ACrNLTxxH8Lx+pThK8GYIKi53WjWzRsR22fhPH18leCU7rlp+yi/nPH/ABKK45hrZ62f15FYh440CWu2r7GH+e//AKV6120/Yxdkzv1iTlUVQVFnnm16XaW6MeaTpcbQp5bfI3PZz2PZ+pC9QO26box/1pO8rTRAlfGqs2eMyOs7smQAvjAJOYZHE+BzJTU9q8jtjSGwvxgbJgdHm42lzmlwzb2Sq0L6Qr0xuEIORuU9Ij9G+ZafZp3xvEkbi1zTUOGcLSw6KL4t56yzsusmmXaOkPoe5re4wQ0gkO1M+z9wffTotrvsJe5n6OWk6gdVzJ2NgfsJWNAw7zw0Uq3sGULfYZg5UMmO1LcNl6l63jiqh9t44pPgr8ilbBbgA6rJN0f9U88I8QVqk7CaB/WSeYrh2itN6saNGT+TJ/itI1TX8A1xbirSgqx7cpzZSFtV7WrOuVaubwJcI28EVPSdm7h5lPp8XiZIhBqMnh45lqVqkxOJ7AoV7jic4hrWkkkADjJNAFuV+6iHRxNfFVxa0YxnNQNk5vGK1yLcvmrSYi3di0xWvEzHYvqV1WuiLIrQ8mNrXNY45SzEWmhPu7HsrxZpNWN+B9I2OqBlJBqC45su/QZe1ag6MjJRBDuVR/hqeL4kJPxN/D8OUlhs5lkZEHBpe9rcRzDE4CpPEK1X0XdbrLBEyCOWPCxoaNm3e3zlznP2rnH0WXDRjrc8Z5Io4q8WvM1x3fRvY5dcWdrs3FfgjpH9r+hxcNOKes/0q7ytERjNJGHK3hD328qht1w2K05ZoY3njzE87mkEp6842lhq0aTN777VMbJGc8bfhCpRaazvErs1i0bTBKCww2dsEMDAxjZDRozCschPKcpzlWarrXYosUW1M3Q8Bv2UnImP2fD9jH8Df7JM785exGzMGnJ+HyovHcn9E/JLwWGLHJtTM7eCPdHIi8LDFrb6Rt0TmC8FglrLpS9YPSjWfYo/d8SEvZbGzFLn3QcN32cfKgsEJf2NvG/+Y/8AyWUE6illAWJpaKotlqQT2m2cq0y36v4I5nRFryGmhe2hFd/JnoEpqy1QayzAw7Y8ZPujfP6Dt4lzMlaGk0kZI4r9FDVaqcc8NOrsOpy/4pGUZK0nHK7DWjqOle4HCcuYhXzLcuAq3u/VNa4cjZS4e6/ZjvOUdhXeT2dP6J/dxj9oR+uP2dubbuVSe3cq5hYtXbTkmjLT7zTiHcco8Vf2S/IpRtUrXclcva05QqOTBkx/FC7jz47/AAy2BlvpLLl4Mf8AWqe+ryDWucTkAJPYqt9v22TmZ/Utc1VXlsRGDldlPMM3j8l5ipx3ir3LfgpNmu220GR7nuzkknt/94KFYV7qd1POtbZXYsIbQNO8X5yDyUp3hfQWvXFTeekMGtbZLbR1lSxvLSHNJBBqCDQgjMQRmXUNRerTXqQ2ghsuZrswk/s7k397iXM7TZnxnC9pBoHCu+HCoIUQKjy4aZ6f1KTFlvht/wAfR8NrqkI7VRr+sf5lz3UnqzOSC0u2WZkh4XEH8vLv8+fYW3hsX5frH/NYmXFbFbhs2sWWuSu9Xq+LcGtc9xyAEnsXJrZaDI8vdnJJPbvfoto1YXlsREDlcanojN3n5LUStL2fi2rN57s3X5N7RTybb9G10a/atcI2EIxHpnIweY/hXWJbFVVH0bXP7PY2OcNnLtruZw2A+GnaStroqOry8eWfKOS7pcfBjj15uX6rtRpe7HZmbMte9zBwsJbUtHGcebfpxrRLBd0k0zLO0Ue9waKjNxkjkAJPMvoB7dvZ1cvmhUfsNlbKZ8ETZTWslGh+UUOy5lLh1tqV4Z5+SPNo63txRy83gWJkFnjhjFGsdC0dkrMp5Tn7VZqtvK3w4QNdZukXDb9qzlTH7Qh+1YeZwPyVKZ35yuRG3KGbw0PxM87Uyq6326PBkJOyZmY48NvEEx7c3ik/lSf4rx6LVpRdYfTkTKrrTaxiiox52Z4BH1cnHRMG0u+wk74/1egzBpyc7fKEW/c3cxS9ntD8cm0vztzlnujicVm3SSa27axm33/2agfS9l0pemPTYjHL7jP5jv8ABQWbXcUmRg2Y3yfq2cgQPoUGGX3mfCf8kIKq2WsDfWsXzfDI2uc5wyDNUVPIF7tdhs4zQR/A3+y5tqktrHyYYmtaxtRsWgYjvnIp9PhnLfbsgz5oxU37kbxtrppHSPOU+A3gEshWFw3S+1zNhZkrle73WDOf0HKQt73aV8ohh+9e3rJLWXYceF2H3qHD8WZeF2/U7dzWwa21uxa+VoGfIJngDwUd4airHNldAGu96PYHuGQ9oKoV9o1396F63s+23KXFUDjXQrz+jF4qbPOD92QU/O3+y1S8tS9ss+6Wd1PeZs289W1p20VumoxX6Sq30+SnWCtmvWZhrjxZq4tlmzZc++oLZaHSPL3b4AA4gFCCsrqMVItxRHNzOW814Znkwuyam7lms9mZHhjBpidUuJxOymoAGbNn3lz/AOj+6ParbG0irI9tfzMIwjtcW9lV3N0OQrP9oZOlI+a/oMfW8/Jods1OutNmiD3R5I2YXCJ2JuxGZ2ufouc33cstlfhkGTgu3iOf9F3a7If9PD1UfkCTve6I52GORlWnvHKDvFVtPqrYp2nosajTVyxv3cDVtdt6vFI3yuDd45MleMkEprVPqYksjsQ2UROR3FyO4itfWtauPPTzhl1tfBf1S2q1GV7n1JFaNJz0HN/7KrPUpdPtdqigpsS6r+RjcruaoFOdwVOuq/Q9dGGOS2OGV51uPoNNXkc7sn4FzltGDDy+TrFWc2bn8243Pd8esQ6e5Mya7JTQGYYsic/Z0O/G09LZeaqxdG4Q9UzyBNrBbiqku2DXmbRHucnAb70XIn2WWMZo2jmaAo5N3Z1cvmiTSBS8AAwUH1kXrMTaVvLQHWResxNIFrw0PxM9RqZS14aH44/UamUC9q0ousPpSJhL2rSi6w+lImEC9n05OdvkCLfubuZFn05Ok3yNRb9zdzfqgYUFm0pOn/QxepbQxuk9redwHzS1ntjKyUNdnwQXcBnugoHkKD2oe6/4HfqEIORasr7wN1ph2bhl+63+5WhKW12h0j3SPNSTUqJb+nwxipt3YOozTlvv2ZHEAuy6hNTnssILxtslHSfd91nZXvJWo/Rpqc16T2uRuwjNIweFIN/mb8+ZdehiVLXZ958OPqu6HBtHiT9CNwxbW7rp/XkVoIkncY2t3XWj/cSKxWa0URiC8Os6YQg1e16mrNaZ5RNA12wjy0o4V1ytHCh3lQ3n9FMLqmzTvjPuvAkbzAihHbVbzZ/3iXoRfOROqWmfJT4ZRXwY7/FDU/o/1KusDJNdLXSPfnbUjA0bEZQDnLj2ra3ZllYdmXN7ze02t1dUpFK8MFboG0RdUzyBTvjqoLp3CLqmeUJtcO1XbbA17S17QWkUIIqCFyXVRqOkhxzwNLog5wcM5ZQ0y8Y5e/jXY57fA04XzRtPEXtB7iUlYLbFR9MTqySaMb3imI77WkKbDntineEObBXLG0uAWazuke2Jgq97g1o+840HiV9F3RYG2eGOBmjGwNHLQZT2mp7VrVm1K2aO1i2Q2eaoqQzYNjBIpUNe4EZzkWza9MdGFoH35KHua1w8VNq9RGXaK9EOl084t5t1F0bhD1TPIE2qq6WzmCKjo27UzgudwRv4mpv2eQ553DotYB+YOVNcEm7s6uXzRJpVctiBmZifIdrky645vCi9ygTX7Pi34w7ldsj3uqghva1RtaA6Ro2yLO4D65imN4R7xLugx7x3tBUduha1gwtA2yHMAPrmcSeQVtvtRLNjE87OPLQN+sbvPIKZ12U5ogOk+nlDkXhofjj9RqZQV1qExdFlY3Znec/6uTlamNYkOeYjotaB+YO+aLVpRdYfSkTKCvs9lq+TE952Q4RbwG+5RFvsUetuq3Fk4VX7496qYs+nJ0m+RqLfubuz5hBJFC1uRrQ3mAHyXizZ5On/AEMU6gs2eTp/0NQToQhB8vJ+4rqfa52QR7+VzvdaNJx/9nIVeut6gtT1osseLWY9ckoXOdI4Oa3gswiM5t/ZZ+Zb2pz+FTfv2YWmw+Lfbs3K6LvZDGyKNtGsADRyDj5d9WjQq5kFp+1ibyCJxPxGT9FJ7FIc9qk5mtiA8WE+KwZnduxG3Ji5dzd11o/3EieJpnVJc92MLHFz5Sden+ukA3eTgtcB4J8XTZ8+sRk8ZYHH4iKoPUl5wNNHTxg8WNte6q8G9Yt7XHcrYZXDva2icjja3I0ADkFF6QU0Ftdr8pbZ5TVkX2bd+TOHPB8E5r05zQsHSlIPc1hHiiD94l6uL5yp1AkWWg8OJvJrb3+ONvyQ6ySHKbS8cjWxgfmYT4p1Ycgqrqu9pgiLnyHamfWvaNEbzSAmjdUB0oWO5XDGe91Vm6Nwi6pnlCbQeIomtFGtDRxAUHcFBd+Z/WP8xTSVu/M/rH+YoGkIQgUufcIeqZ5Am0pdG4Q9UzyBNoFZN3Z1cvmiTSVk3dnVy+aJNIFLy0B1kPrMTaQvi0MYxuN7W7ZFncB9azjUvtzTote7mY4D4nUHigzeGh+OP1GplVtvllLBSIAY49N4B3Ru8wOB70xrUpzygdBlD3uLvkgzatKLrD6UillnYzTc1vOQPmkrTYxiixOe7ZnO8gHapM7W0b4JyKzMZosa3mAHyQKQWxuOTCHO2QphaaHYN4RGHxRbpZDG6kVM2k4DfG83EmLPpSdIeRqLfuZ7PmEBrcpzyAD7rco/E4kflUFmsoJkxOe7Z+8RwGbzaDwT6XsueTp/0NQY9gi+yZ2tB8UJlCDiX0aam/aJfaZG7XEdiDmfIMo7G5Dz05V2aCKiTuW7I7PEyGJtGsFBy8ZPGSak86s1NqM05b79kODFGKmwQhChTELl3N3XWj/cSJ9IXLubuutH+4kT6AQhCBKD94l6uL5yp1JQfvEvVxeaVOoBYKysFArdG4RdUzyBNqru63xMhha+VgOtM2JcMR2AzNzlMe3g6EUrvwFnjJhCBxK2DM/rH+Yrzrk5zRsaONzySPwNbQ/ElrBZ5SHYp6bY/QY1vCPv4kFqoJrZGw0fI1p4i4A9yj/ZzDp4n8Ye9zmnnYTh8FPDZ2MFGMa0cTQAPBBW3VbhrEQYyRx1pmZhaNAZnPwtPem9dmOaJrR99+X4WgjxRdG4Q9UzyBNoKuSGUzMxTU2uTQYAdKLIcZcD3BNewNOkXu6T3UP4QQ3wRJu7Orl80KaQIWyzsYwYGNbtkOiAPrmcSfSl5aA6yH1mJtAteGgOnH6jUylrw0B04/UamUC1q0ousPpSJlV9ttkYfGMQJDzVrdk7cpOC2p8FNr7zoRHne4MHhU94QerPpSdIeRqLedrNeT5hL2eKQukxSU2QyMaBwG77q+FFm12JmAktxGooXkvIyjNirTsQTe2sOiS/oAuHNiGxHaQoLK+QmSjA3Z8I1I2DeC3IfiVgl7Lnk6f9LUBrL9+U9jWgdgIJ8UJhCDy0UXpCwSgyhJyXrADh11pd7jTjf8DauPcvIvEu3OCV3KWiPvEpafBBi5dB3XWj15E+qO6HWhzHBrYmbdPsi50h3eTOwBvmT3skp07Q7lDGtY3xDnD4kDyVlvGFpwmVuL3QQXfCMqj/AGTCdNpk5JHOkHwvJA7Am4omtFGtDRxAUHcEFTDb6zyFkMr9ri4ODhS/alvgncdoOZkbOUvLz2tDQPzLEP7xL1cXmmTqBL2WU6VoI5I2NaPz4j3FBuyLhBz+m9zx8LiR4J1YKBK5Imts8Qa0NGtszADgjiTyUujcIeqZ5Am0AlbvzP6x/mTSVu/M/rH+YoGkIQgUujcIeqZ5Am0ldkgbZ4i4gARMqSaDQG+vX7QYdzDpOVjatPNIaM8UGZN3Z1cvmhTSqpHzOmZRrWbXJQuJedKLO1tB+ZNexk6cr3cgOAdmCh7yUEd8WhjGNxOA2yKlSATtrMw31L7YToRvdykYAOfHQkcwKhtdmYxgwMa2skNSAATtzM53+1WCCttwmc0VLGDHHkaC87o3M40H5SmPYWnTLn9I5D+AUb4LNv0R04/UamUCk0YaYg0ADGcgFBuUm8E2l7VpRdM+lImEC9m0pOmPTYs23QPOPMFAy1MY+QF2XGKNFXOO1szNGU9y82yaRzDhjwircrz94ZQxufmJagsEjFamNdICanHogFztFvBbUqX2UndHudyDYt7m5SOQkrFija3GGtDRjzAUGi3eCDPtD/sXdpZ/khMYkIEb9kLYHuaSCBkIND3havqK/wBQCbRt1M2ubZTPmxVQhBusbA0UaABxAUHcvSEIK+5dB3XT+vIrBCEAhCECUP7xL1UPmmTqEIBYKyhApdG4Q9UzyBNoQgErd+Z/WP8AMhCBpLXk4iJ5BoQ00IyHMhCCi1EMElmjfIA5wa2jnDE4bEZicq2ZCECsm7s6uXzQppCECl5aA6yL1mJtCEC1v0R04/VamUIQL2nSi6Z9ORIapJXNjbhcRWRoNCRUGuTIsoQM3dE1uuBrQNkMwA+rZxKa26B52+YIQgnSsGd/TPlahCAJQhC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24" name="AutoShape 12" descr="data:image/jpeg;base64,/9j/4AAQSkZJRgABAQAAAQABAAD/2wCEAAkGBxEREhUQEBAWFRUXFRcXFRUXFRgWFhcXFRUXFhYXFxUYHSggGB4lGxUVITEhJSkrLi4uFx8zODMtNygtLisBCgoKDg0OGxAQGzclICYvLS43LyswLy03LS0wLS03Kzc1LS0tLy0tLS8yLS01Ny0rLS0tMC01LS0rLS0yLS0tLv/AABEIAMIBAwMBIgACEQEDEQH/xAAcAAACAgMBAQAAAAAAAAAAAAAABAMFAQYHAgj/xABHEAABAwEDAxEEBwcFAQAAAAABAAIDEQQFEiExMgYTIiMzQUJRYXFyc4GRobKzFFKSsQdDU2KCosEVNIOTwtHSJLTD0/Cj/8QAGgEBAAMBAQEAAAAAAAAAAAAAAAMEBQIBBv/EAC4RAQACAQIEAwYHAQAAAAAAAAABAgMEERIhMUETUWEFIjJxgfAUI0KRobHRwf/aAAwDAQACEQMRAD8A7ihIG54ODHrfVOdEe0xkLPsDhoWiVo4iWPHe9pd4oHkJHBaRw4n8hY6M9rg53lQLVONOz16uRrh/9MB8EGLl3L+JL6z0+qS5ryYIqPbI3bJc8TyBtz87mgt8VZWe8IZDSOVjjvhrwSOcA1CBlCEIErJu03OzyJ1JWTdpvweROoBeZMx5ivS8yZjzFAtdO4RdUzyhNpS6dwi6pnlCbQYIVZYLvjo7C3BtkmgSzhHOGkA9qtErd+Z/WSeYoMezyt0Zq8kjA7uLMJHbVGvSjShxdB4PeH4ad5TaEFTc94RiCEOdg2pg2YLBoDMXAA9lVatcDlBqEpc/7vD1UfkC9Ou+LOGYTvlhLCecsIJQEu7R9CTzRppVclnkEzMMpO1yabQ4DZRe7hPeSmtdlbpRBw42Oy/C+gHxFBm8dD8TPUamVWXhbmYNlVmyZptLRujeEdiewqxY8EVBqDmIyjvQL3nuT+iU0lbz3J/MmkCFusrHOjJblL9IVa7Qfwm0Kl1qRujJiHE8eAc2lO0FZtelF1n9D0ygro7SRK/HG4bFmVuzGd/FsvBSWyZr4ZcLgdg/Ma8E5+JSR7q/os+b1HetnY6KQuaCQx1DvjYnMc4QOpezacvTHpsWNYeNCQ04njEO/I7vJUFmmcHSY4zpjKw4hubN7I7uBQWCEv7dFvyNHISGntByhCBhCEIBCEIELk3L+JN6z01PZ2SCkjGuHE5ocO4pW5Ny/iTetIn0CX7KiGi0s6t74x3MICPYpBlbaJORrgxze3Yhx+JOoQU1lFoEs2WJ+hvOj4PO9Oe1SjSs7jysexw/MWnwRZd2m/h+VOoE/wBpx8LG3ldG9o+Itw+KkZao3g4JGuyHRcDvciYS9rssbwccbXZOE0O+aDxdG4RdUzyBNqpuq72axEQXt2pmRsj2t0RwAcPgm/ZpBozuPI9rXD8oafFA2lbvzP6yTzFea2gb0b+Wro/Cj694S9gtTwHYoX7o/K0tcNI/er4ILRCU/aMY0iWcr2uYPicAPFTwzseKsc1w42kEeCBe5v3eHqo/IE4k7m/d4eqj8gTiBWTdmdXJ5ok0lZN2Z1cnmiTSBa8dD8cfqNWX2KMmuAAnO5uxd8TaFebx0Pxx+o1NIKy8rO4RPwyuzZnAOGfjyO/MmtclGdgd0XUJ/C7J+ZYvTcn836hNIK21W1uKLGHM2zLiaQBtb+GNj4p+OQOFWkEcYNR3hQ2vSi6z/jesWizxaTmivvDI7scMo70GYt1f0Wf1rN4blJ0HeUrXbTf1mgkfitjWbFlGve1+bFXIdme9U95fSZZGscwEzVaRijY5mUgjNJvdqkrhyW+GEdstK9ZdCS9m0pemPTYtY1Iathb3y7QYo4w3ZFxfUuJ0qNozI05ytksUrXGQtcCMYyggjc2cS8vS1J4bdXVLxeOKvQ2hCFw6CEgb0aNKKYfwXv8ATDlkXvBwn4Osa6L1AEDyEpDelnfoTxu5pGn5FNBwOZAjcm5fxJvXkT6QuTcv4s3ryJ9AIQhAlZd2m/h+Up1J2Xdpv4flKcQC8yZjzFel5fmPMgWujcIuqZ5Am0pc+4Q9UzyBNoBK3fmf1knmKaSt35n9ZJ5igaUEtjjeauja48ZaCe9ToQVN0WFusQkOe060zNI6mgOCTh8E2IJRozE9NjT5MKxc37vD1UfkCcQVkjphMzYsdtcnCczhRb1HfNM+1uGlC8cowuHYGuLvBEm7s6uXzRJpBW2+3x4MrsOzj0wWfWN94BWEcgcKtII4wahQXjofjj9Rq9SWKJxqY2k8eEV786Dxee5O5v1CaVZeVjAjdhe8ZuG52+N59QmjDKNGUHpsB8pagxbNKLrP+ORaj9JsBlgIaSCzZAAkYhTZNI38mXsWy22SUOiqxhAkzh5BO1ycEtoO9alqpvImtY3jud5SV3jvNLRaOzi9IvWaz3cbe2hydi8pm8WgSOw6NajmKVX0cTvG756Y2nZ2n6GrHgsT5SMskziOiwBg/MHrco7Mxz5C5oJxjLTLubMxzqv1EWLWbBZo6UOtNced+zPi4q1s2lJ0x6bF89ntxZLT6t/DXhxxHox7KPef8bv1KEwhRJQhCEHiSFrtJoPOAfmlTdFn+wj5wxoPeAnUIKO6LrjMfDG2TaM0rM00m81wT5u8jQnlb+IP9Vrl5uXcj1s3ryJ9AkLLKM1pcemxh8gajBaB9ZEf4bm+OuH5J1CCns77QJpdriO5121zd472tlNm1SjPZnHoPjI/O5p8EWbdpeaP5OTqBMW6mlDK38OLyFyw+8Y6GuIZOFHI3xc0J1eX5jzIKu6Lyg1iEa9HXWmZMba6A3qq0Y8OFWkEcYNUrdA/08PVR+QL1Jd0DjV0MZPGWNP6IGkrd+Z/WP8AMVj9nRbzS3ouczykJawWIUfSSQbY/wCsc7hH3qoLRCU9lfvTv7RGf6Ko1ufeljpyxGveJB8kGLm/d4eqj8gTiqbodMIIaNjdtTOE5vAH3SnNelGeGvReD5g1BiTd2dXL5oU2quS1O15lYZBtcvuHhRe64pk3gwZxIP4UlO/DRBm8dAdOP1WJpUt6X3ZwzLMwUfGTVwBoJGk5DyJq776s89dZmY+hocLgSDyjeXvDO27zeN9k15bm7s8wTSUvJw1p2Xi8wWLZbA0Z149J37aQ3Wx9/wD43rmOrW+Q2rGmprl/t/fuV5qzv0RtFHbIHEOTYub35ci5VaJnTPrQkk0aBUnKcgA3zXvWnotNv+Zf6f6zdbqdvy6/X/BBBJM7Cxpc6hcQBvNFSe4LzZrPjkZFWmJ7W14sRAr4rs/0f6kfZGuMoGvODC/fwgiutg8m/wAZ5gqV+oGWK3utDWj2ZpfI04hUVYS1obnyPoOYBT/jazNo8unqhjR2iKz59fR0ptiDQAx720yaWLIMwo/EB2KKzskDpKPB2Y0m5dzZvtI+SfS9m0pemPTjWK2Bil9xnxuHhgQmEIBCEIBCEIELl3I9bP68ifSFy7metn9eRPoBCEIErNu0vNH8nJ1JWbdpeaP5OTqAXl+Y8y9Ly/MeZArc+4Q9VH5AnEnc/wC7w9VH5AnEAlbvzP6yTzFNJW78z+sf5igaWKrKq7xtuFAXbboo7PBrkjWVijAxODanA3NU5c4Vovn3VZe5mEbK7FkTGDsaMZ7Tk/Ctn+j/AFfmPDZLY+rcgjlPB4mvPFxO3t/Jmu20V4xxeOvkp11lZyTSf3dRk3dnVy+aFQXnasIoFHabWNdYR9nJ5olr9/XoI2Oe7MB3neHaaKnETM7QtzMRG8tR1e34dxBzbJ3S4I7M/cufNcQagkHj3+9N3razLIXONTUk85z/ANuxbFqV1DvtsDp8eAYsMdRUOw6RrvCuTsK36xTT4oi33LCtN8+SZr9wSsGq+djcEgbI3JlpgeKEHTZSubfBWyDVdZpGF2OVr95jpH5+Q4i2n/qLXL41F2yzVc6PE0cJuUf3HbRa69haaEEHlUc6fBl96P4SRqM+P3Z/k7e94uneSSSOXfPGV0L6LtR7qNvCWgP1DXNLsmbXSKj8PfxLWvo/1Lm2TMklb/p2vo777g1zwwcY2IryHlXemtAFAKAZgoNbqNo8Ov36JtHp958Syvh10SSZWHR3nN3jylF4Pl1p9Y20wnNISc3EWD5piDdJPw/JF5bk/on5LKajPtDvsX97P81BZrUMUtWvGzHAcfq4/dBT6WsulL1g9KNB69rZy/C7+yFOhAjrNp+2i/ku/wC1Y1q1fbQ/yH/9yfQgREdq+1h/lPH/ACrNLTxxH8Lx+pThK8GYIKi53WjWzRsR22fhPH18leCU7rlp+yi/nPH/ABKK45hrZ62f15FYh440CWu2r7GH+e//AKV6120/Yxdkzv1iTlUVQVFnnm16XaW6MeaTpcbQp5bfI3PZz2PZ+pC9QO26box/1pO8rTRAlfGqs2eMyOs7smQAvjAJOYZHE+BzJTU9q8jtjSGwvxgbJgdHm42lzmlwzb2Sq0L6Qr0xuEIORuU9Ij9G+ZafZp3xvEkbi1zTUOGcLSw6KL4t56yzsusmmXaOkPoe5re4wQ0gkO1M+z9wffTotrvsJe5n6OWk6gdVzJ2NgfsJWNAw7zw0Uq3sGULfYZg5UMmO1LcNl6l63jiqh9t44pPgr8ilbBbgA6rJN0f9U88I8QVqk7CaB/WSeYrh2itN6saNGT+TJ/itI1TX8A1xbirSgqx7cpzZSFtV7WrOuVaubwJcI28EVPSdm7h5lPp8XiZIhBqMnh45lqVqkxOJ7AoV7jic4hrWkkkADjJNAFuV+6iHRxNfFVxa0YxnNQNk5vGK1yLcvmrSYi3di0xWvEzHYvqV1WuiLIrQ8mNrXNY45SzEWmhPu7HsrxZpNWN+B9I2OqBlJBqC45su/QZe1ag6MjJRBDuVR/hqeL4kJPxN/D8OUlhs5lkZEHBpe9rcRzDE4CpPEK1X0XdbrLBEyCOWPCxoaNm3e3zlznP2rnH0WXDRjrc8Z5Io4q8WvM1x3fRvY5dcWdrs3FfgjpH9r+hxcNOKes/0q7ytERjNJGHK3hD328qht1w2K05ZoY3njzE87mkEp6842lhq0aTN777VMbJGc8bfhCpRaazvErs1i0bTBKCww2dsEMDAxjZDRozCschPKcpzlWarrXYosUW1M3Q8Bv2UnImP2fD9jH8Df7JM785exGzMGnJ+HyovHcn9E/JLwWGLHJtTM7eCPdHIi8LDFrb6Rt0TmC8FglrLpS9YPSjWfYo/d8SEvZbGzFLn3QcN32cfKgsEJf2NvG/+Y/8AyWUE6illAWJpaKotlqQT2m2cq0y36v4I5nRFryGmhe2hFd/JnoEpqy1QayzAw7Y8ZPujfP6Dt4lzMlaGk0kZI4r9FDVaqcc8NOrsOpy/4pGUZK0nHK7DWjqOle4HCcuYhXzLcuAq3u/VNa4cjZS4e6/ZjvOUdhXeT2dP6J/dxj9oR+uP2dubbuVSe3cq5hYtXbTkmjLT7zTiHcco8Vf2S/IpRtUrXclcva05QqOTBkx/FC7jz47/AAy2BlvpLLl4Mf8AWqe+ryDWucTkAJPYqt9v22TmZ/Utc1VXlsRGDldlPMM3j8l5ipx3ir3LfgpNmu220GR7nuzkknt/94KFYV7qd1POtbZXYsIbQNO8X5yDyUp3hfQWvXFTeekMGtbZLbR1lSxvLSHNJBBqCDQgjMQRmXUNRerTXqQ2ghsuZrswk/s7k397iXM7TZnxnC9pBoHCu+HCoIUQKjy4aZ6f1KTFlvht/wAfR8NrqkI7VRr+sf5lz3UnqzOSC0u2WZkh4XEH8vLv8+fYW3hsX5frH/NYmXFbFbhs2sWWuSu9Xq+LcGtc9xyAEnsXJrZaDI8vdnJJPbvfoto1YXlsREDlcanojN3n5LUStL2fi2rN57s3X5N7RTybb9G10a/atcI2EIxHpnIweY/hXWJbFVVH0bXP7PY2OcNnLtruZw2A+GnaStroqOry8eWfKOS7pcfBjj15uX6rtRpe7HZmbMte9zBwsJbUtHGcebfpxrRLBd0k0zLO0Ue9waKjNxkjkAJPMvoB7dvZ1cvmhUfsNlbKZ8ETZTWslGh+UUOy5lLh1tqV4Z5+SPNo63txRy83gWJkFnjhjFGsdC0dkrMp5Tn7VZqtvK3w4QNdZukXDb9qzlTH7Qh+1YeZwPyVKZ35yuRG3KGbw0PxM87Uyq6326PBkJOyZmY48NvEEx7c3ik/lSf4rx6LVpRdYfTkTKrrTaxiiox52Z4BH1cnHRMG0u+wk74/1egzBpyc7fKEW/c3cxS9ntD8cm0vztzlnujicVm3SSa27axm33/2agfS9l0pemPTYjHL7jP5jv8ABQWbXcUmRg2Y3yfq2cgQPoUGGX3mfCf8kIKq2WsDfWsXzfDI2uc5wyDNUVPIF7tdhs4zQR/A3+y5tqktrHyYYmtaxtRsWgYjvnIp9PhnLfbsgz5oxU37kbxtrppHSPOU+A3gEshWFw3S+1zNhZkrle73WDOf0HKQt73aV8ohh+9e3rJLWXYceF2H3qHD8WZeF2/U7dzWwa21uxa+VoGfIJngDwUd4airHNldAGu96PYHuGQ9oKoV9o1396F63s+23KXFUDjXQrz+jF4qbPOD92QU/O3+y1S8tS9ss+6Wd1PeZs289W1p20VumoxX6Sq30+SnWCtmvWZhrjxZq4tlmzZc++oLZaHSPL3b4AA4gFCCsrqMVItxRHNzOW814Znkwuyam7lms9mZHhjBpidUuJxOymoAGbNn3lz/AOj+6ParbG0irI9tfzMIwjtcW9lV3N0OQrP9oZOlI+a/oMfW8/Jods1OutNmiD3R5I2YXCJ2JuxGZ2ufouc33cstlfhkGTgu3iOf9F3a7If9PD1UfkCTve6I52GORlWnvHKDvFVtPqrYp2nosajTVyxv3cDVtdt6vFI3yuDd45MleMkEprVPqYksjsQ2UROR3FyO4itfWtauPPTzhl1tfBf1S2q1GV7n1JFaNJz0HN/7KrPUpdPtdqigpsS6r+RjcruaoFOdwVOuq/Q9dGGOS2OGV51uPoNNXkc7sn4FzltGDDy+TrFWc2bn8243Pd8esQ6e5Mya7JTQGYYsic/Z0O/G09LZeaqxdG4Q9UzyBNrBbiqku2DXmbRHucnAb70XIn2WWMZo2jmaAo5N3Z1cvmiTSBS8AAwUH1kXrMTaVvLQHWResxNIFrw0PxM9RqZS14aH44/UamUC9q0ousPpSJhL2rSi6w+lImEC9n05OdvkCLfubuZFn05Ok3yNRb9zdzfqgYUFm0pOn/QxepbQxuk9redwHzS1ntjKyUNdnwQXcBnugoHkKD2oe6/4HfqEIORasr7wN1ph2bhl+63+5WhKW12h0j3SPNSTUqJb+nwxipt3YOozTlvv2ZHEAuy6hNTnssILxtslHSfd91nZXvJWo/Rpqc16T2uRuwjNIweFIN/mb8+ZdehiVLXZ958OPqu6HBtHiT9CNwxbW7rp/XkVoIkncY2t3XWj/cSKxWa0URiC8Os6YQg1e16mrNaZ5RNA12wjy0o4V1ytHCh3lQ3n9FMLqmzTvjPuvAkbzAihHbVbzZ/3iXoRfOROqWmfJT4ZRXwY7/FDU/o/1KusDJNdLXSPfnbUjA0bEZQDnLj2ra3ZllYdmXN7ze02t1dUpFK8MFboG0RdUzyBTvjqoLp3CLqmeUJtcO1XbbA17S17QWkUIIqCFyXVRqOkhxzwNLog5wcM5ZQ0y8Y5e/jXY57fA04XzRtPEXtB7iUlYLbFR9MTqySaMb3imI77WkKbDntineEObBXLG0uAWazuke2Jgq97g1o+840HiV9F3RYG2eGOBmjGwNHLQZT2mp7VrVm1K2aO1i2Q2eaoqQzYNjBIpUNe4EZzkWza9MdGFoH35KHua1w8VNq9RGXaK9EOl084t5t1F0bhD1TPIE2qq6WzmCKjo27UzgudwRv4mpv2eQ553DotYB+YOVNcEm7s6uXzRJpVctiBmZifIdrky645vCi9ygTX7Pi34w7ldsj3uqghva1RtaA6Ro2yLO4D65imN4R7xLugx7x3tBUduha1gwtA2yHMAPrmcSeQVtvtRLNjE87OPLQN+sbvPIKZ12U5ogOk+nlDkXhofjj9RqZQV1qExdFlY3Znec/6uTlamNYkOeYjotaB+YO+aLVpRdYfSkTKCvs9lq+TE952Q4RbwG+5RFvsUetuq3Fk4VX7496qYs+nJ0m+RqLfubuz5hBJFC1uRrQ3mAHyXizZ5On/AEMU6gs2eTp/0NQToQhB8vJ+4rqfa52QR7+VzvdaNJx/9nIVeut6gtT1osseLWY9ckoXOdI4Oa3gswiM5t/ZZ+Zb2pz+FTfv2YWmw+Lfbs3K6LvZDGyKNtGsADRyDj5d9WjQq5kFp+1ibyCJxPxGT9FJ7FIc9qk5mtiA8WE+KwZnduxG3Ji5dzd11o/3EieJpnVJc92MLHFz5Sden+ukA3eTgtcB4J8XTZ8+sRk8ZYHH4iKoPUl5wNNHTxg8WNte6q8G9Yt7XHcrYZXDva2icjja3I0ADkFF6QU0Ftdr8pbZ5TVkX2bd+TOHPB8E5r05zQsHSlIPc1hHiiD94l6uL5yp1AkWWg8OJvJrb3+ONvyQ6ySHKbS8cjWxgfmYT4p1Ycgqrqu9pgiLnyHamfWvaNEbzSAmjdUB0oWO5XDGe91Vm6Nwi6pnlCbQeIomtFGtDRxAUHcFBd+Z/WP8xTSVu/M/rH+YoGkIQgUufcIeqZ5Am0pdG4Q9UzyBNoFZN3Z1cvmiTSVk3dnVy+aJNIFLy0B1kPrMTaQvi0MYxuN7W7ZFncB9azjUvtzTote7mY4D4nUHigzeGh+OP1GplVtvllLBSIAY49N4B3Ru8wOB70xrUpzygdBlD3uLvkgzatKLrD6UillnYzTc1vOQPmkrTYxiixOe7ZnO8gHapM7W0b4JyKzMZosa3mAHyQKQWxuOTCHO2QphaaHYN4RGHxRbpZDG6kVM2k4DfG83EmLPpSdIeRqLfuZ7PmEBrcpzyAD7rco/E4kflUFmsoJkxOe7Z+8RwGbzaDwT6XsueTp/0NQY9gi+yZ2tB8UJlCDiX0aam/aJfaZG7XEdiDmfIMo7G5Dz05V2aCKiTuW7I7PEyGJtGsFBy8ZPGSak86s1NqM05b79kODFGKmwQhChTELl3N3XWj/cSJ9IXLubuutH+4kT6AQhCBKD94l6uL5yp1JQfvEvVxeaVOoBYKysFArdG4RdUzyBNqru63xMhha+VgOtM2JcMR2AzNzlMe3g6EUrvwFnjJhCBxK2DM/rH+Yrzrk5zRsaONzySPwNbQ/ElrBZ5SHYp6bY/QY1vCPv4kFqoJrZGw0fI1p4i4A9yj/ZzDp4n8Ye9zmnnYTh8FPDZ2MFGMa0cTQAPBBW3VbhrEQYyRx1pmZhaNAZnPwtPem9dmOaJrR99+X4WgjxRdG4Q9UzyBNoKuSGUzMxTU2uTQYAdKLIcZcD3BNewNOkXu6T3UP4QQ3wRJu7Orl80KaQIWyzsYwYGNbtkOiAPrmcSfSl5aA6yH1mJtAteGgOnH6jUylrw0B04/UamUC1q0ousPpSJlV9ttkYfGMQJDzVrdk7cpOC2p8FNr7zoRHne4MHhU94QerPpSdIeRqLedrNeT5hL2eKQukxSU2QyMaBwG77q+FFm12JmAktxGooXkvIyjNirTsQTe2sOiS/oAuHNiGxHaQoLK+QmSjA3Z8I1I2DeC3IfiVgl7Lnk6f9LUBrL9+U9jWgdgIJ8UJhCDy0UXpCwSgyhJyXrADh11pd7jTjf8DauPcvIvEu3OCV3KWiPvEpafBBi5dB3XWj15E+qO6HWhzHBrYmbdPsi50h3eTOwBvmT3skp07Q7lDGtY3xDnD4kDyVlvGFpwmVuL3QQXfCMqj/AGTCdNpk5JHOkHwvJA7Am4omtFGtDRxAUHcEFTDb6zyFkMr9ri4ODhS/alvgncdoOZkbOUvLz2tDQPzLEP7xL1cXmmTqBL2WU6VoI5I2NaPz4j3FBuyLhBz+m9zx8LiR4J1YKBK5Imts8Qa0NGtszADgjiTyUujcIeqZ5Am0AlbvzP6x/mTSVu/M/rH+YoGkIQgUujcIeqZ5Am0ldkgbZ4i4gARMqSaDQG+vX7QYdzDpOVjatPNIaM8UGZN3Z1cvmhTSqpHzOmZRrWbXJQuJedKLO1tB+ZNexk6cr3cgOAdmCh7yUEd8WhjGNxOA2yKlSATtrMw31L7YToRvdykYAOfHQkcwKhtdmYxgwMa2skNSAATtzM53+1WCCttwmc0VLGDHHkaC87o3M40H5SmPYWnTLn9I5D+AUb4LNv0R04/UamUCk0YaYg0ADGcgFBuUm8E2l7VpRdM+lImEC9m0pOmPTYs23QPOPMFAy1MY+QF2XGKNFXOO1szNGU9y82yaRzDhjwircrz94ZQxufmJagsEjFamNdICanHogFztFvBbUqX2UndHudyDYt7m5SOQkrFija3GGtDRjzAUGi3eCDPtD/sXdpZ/khMYkIEb9kLYHuaSCBkIND3havqK/wBQCbRt1M2ubZTPmxVQhBusbA0UaABxAUHcvSEIK+5dB3XT+vIrBCEAhCECUP7xL1UPmmTqEIBYKyhApdG4Q9UzyBNoQgErd+Z/WP8AMhCBpLXk4iJ5BoQ00IyHMhCCi1EMElmjfIA5wa2jnDE4bEZicq2ZCECsm7s6uXzQppCECl5aA6yL1mJtCEC1v0R04/VamUIQL2nSi6Z9ORIapJXNjbhcRWRoNCRUGuTIsoQM3dE1uuBrQNkMwA+rZxKa26B52+YIQgnSsGd/TPlahCAJQhC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26" name="AutoShape 14" descr="data:image/jpeg;base64,/9j/4AAQSkZJRgABAQAAAQABAAD/2wCEAAkGBxEREhUQEBAWFRUXFRcXFRUXFRgWFhcXFRUXFhYXFxUYHSggGB4lGxUVITEhJSkrLi4uFx8zODMtNygtLisBCgoKDg0OGxAQGzclICYvLS43LyswLy03LS0wLS03Kzc1LS0tLy0tLS8yLS01Ny0rLS0tMC01LS0rLS0yLS0tLv/AABEIAMIBAwMBIgACEQEDEQH/xAAcAAACAgMBAQAAAAAAAAAAAAAABAMFAQYHAgj/xABHEAABAwEDAxEEBwcFAQAAAAABAAIDEQQFEiExMgYTIiMzQUJRYXFyc4GRobKzFFKSsQdDU2KCosEVNIOTwtHSJLTD0/Cj/8QAGgEBAAMBAQEAAAAAAAAAAAAAAAMEBQIBBv/EAC4RAQACAQIEAwYHAQAAAAAAAAABAgMEERIhMUETUWEFIjJxgfAUI0KRobHRwf/aAAwDAQACEQMRAD8A7ihIG54ODHrfVOdEe0xkLPsDhoWiVo4iWPHe9pd4oHkJHBaRw4n8hY6M9rg53lQLVONOz16uRrh/9MB8EGLl3L+JL6z0+qS5ryYIqPbI3bJc8TyBtz87mgt8VZWe8IZDSOVjjvhrwSOcA1CBlCEIErJu03OzyJ1JWTdpvweROoBeZMx5ivS8yZjzFAtdO4RdUzyhNpS6dwi6pnlCbQYIVZYLvjo7C3BtkmgSzhHOGkA9qtErd+Z/WSeYoMezyt0Zq8kjA7uLMJHbVGvSjShxdB4PeH4ad5TaEFTc94RiCEOdg2pg2YLBoDMXAA9lVatcDlBqEpc/7vD1UfkC9Ou+LOGYTvlhLCecsIJQEu7R9CTzRppVclnkEzMMpO1yabQ4DZRe7hPeSmtdlbpRBw42Oy/C+gHxFBm8dD8TPUamVWXhbmYNlVmyZptLRujeEdiewqxY8EVBqDmIyjvQL3nuT+iU0lbz3J/MmkCFusrHOjJblL9IVa7Qfwm0Kl1qRujJiHE8eAc2lO0FZtelF1n9D0ygro7SRK/HG4bFmVuzGd/FsvBSWyZr4ZcLgdg/Ma8E5+JSR7q/os+b1HetnY6KQuaCQx1DvjYnMc4QOpezacvTHpsWNYeNCQ04njEO/I7vJUFmmcHSY4zpjKw4hubN7I7uBQWCEv7dFvyNHISGntByhCBhCEIBCEIELk3L+JN6z01PZ2SCkjGuHE5ocO4pW5Ny/iTetIn0CX7KiGi0s6t74x3MICPYpBlbaJORrgxze3Yhx+JOoQU1lFoEs2WJ+hvOj4PO9Oe1SjSs7jysexw/MWnwRZd2m/h+VOoE/wBpx8LG3ldG9o+Itw+KkZao3g4JGuyHRcDvciYS9rssbwccbXZOE0O+aDxdG4RdUzyBNqpuq72axEQXt2pmRsj2t0RwAcPgm/ZpBozuPI9rXD8oafFA2lbvzP6yTzFea2gb0b+Wro/Cj694S9gtTwHYoX7o/K0tcNI/er4ILRCU/aMY0iWcr2uYPicAPFTwzseKsc1w42kEeCBe5v3eHqo/IE4k7m/d4eqj8gTiBWTdmdXJ5ok0lZN2Z1cnmiTSBa8dD8cfqNWX2KMmuAAnO5uxd8TaFebx0Pxx+o1NIKy8rO4RPwyuzZnAOGfjyO/MmtclGdgd0XUJ/C7J+ZYvTcn836hNIK21W1uKLGHM2zLiaQBtb+GNj4p+OQOFWkEcYNR3hQ2vSi6z/jesWizxaTmivvDI7scMo70GYt1f0Wf1rN4blJ0HeUrXbTf1mgkfitjWbFlGve1+bFXIdme9U95fSZZGscwEzVaRijY5mUgjNJvdqkrhyW+GEdstK9ZdCS9m0pemPTYtY1Iathb3y7QYo4w3ZFxfUuJ0qNozI05ytksUrXGQtcCMYyggjc2cS8vS1J4bdXVLxeOKvQ2hCFw6CEgb0aNKKYfwXv8ATDlkXvBwn4Osa6L1AEDyEpDelnfoTxu5pGn5FNBwOZAjcm5fxJvXkT6QuTcv4s3ryJ9AIQhAlZd2m/h+Up1J2Xdpv4flKcQC8yZjzFel5fmPMgWujcIuqZ5Am0pc+4Q9UzyBNoBK3fmf1knmKaSt35n9ZJ5igaUEtjjeauja48ZaCe9ToQVN0WFusQkOe060zNI6mgOCTh8E2IJRozE9NjT5MKxc37vD1UfkCcQVkjphMzYsdtcnCczhRb1HfNM+1uGlC8cowuHYGuLvBEm7s6uXzRJpBW2+3x4MrsOzj0wWfWN94BWEcgcKtII4wahQXjofjj9Rq9SWKJxqY2k8eEV786Dxee5O5v1CaVZeVjAjdhe8ZuG52+N59QmjDKNGUHpsB8pagxbNKLrP+ORaj9JsBlgIaSCzZAAkYhTZNI38mXsWy22SUOiqxhAkzh5BO1ycEtoO9alqpvImtY3jud5SV3jvNLRaOzi9IvWaz3cbe2hydi8pm8WgSOw6NajmKVX0cTvG756Y2nZ2n6GrHgsT5SMskziOiwBg/MHrco7Mxz5C5oJxjLTLubMxzqv1EWLWbBZo6UOtNced+zPi4q1s2lJ0x6bF89ntxZLT6t/DXhxxHox7KPef8bv1KEwhRJQhCEHiSFrtJoPOAfmlTdFn+wj5wxoPeAnUIKO6LrjMfDG2TaM0rM00m81wT5u8jQnlb+IP9Vrl5uXcj1s3ryJ9AkLLKM1pcemxh8gajBaB9ZEf4bm+OuH5J1CCns77QJpdriO5121zd472tlNm1SjPZnHoPjI/O5p8EWbdpeaP5OTqBMW6mlDK38OLyFyw+8Y6GuIZOFHI3xc0J1eX5jzIKu6Lyg1iEa9HXWmZMba6A3qq0Y8OFWkEcYNUrdA/08PVR+QL1Jd0DjV0MZPGWNP6IGkrd+Z/WP8AMVj9nRbzS3ouczykJawWIUfSSQbY/wCsc7hH3qoLRCU9lfvTv7RGf6Ko1ufeljpyxGveJB8kGLm/d4eqj8gTiqbodMIIaNjdtTOE5vAH3SnNelGeGvReD5g1BiTd2dXL5oU2quS1O15lYZBtcvuHhRe64pk3gwZxIP4UlO/DRBm8dAdOP1WJpUt6X3ZwzLMwUfGTVwBoJGk5DyJq776s89dZmY+hocLgSDyjeXvDO27zeN9k15bm7s8wTSUvJw1p2Xi8wWLZbA0Z149J37aQ3Wx9/wD43rmOrW+Q2rGmprl/t/fuV5qzv0RtFHbIHEOTYub35ci5VaJnTPrQkk0aBUnKcgA3zXvWnotNv+Zf6f6zdbqdvy6/X/BBBJM7Cxpc6hcQBvNFSe4LzZrPjkZFWmJ7W14sRAr4rs/0f6kfZGuMoGvODC/fwgiutg8m/wAZ5gqV+oGWK3utDWj2ZpfI04hUVYS1obnyPoOYBT/jazNo8unqhjR2iKz59fR0ptiDQAx720yaWLIMwo/EB2KKzskDpKPB2Y0m5dzZvtI+SfS9m0pemPTjWK2Bil9xnxuHhgQmEIBCEIBCEIELl3I9bP68ifSFy7metn9eRPoBCEIErNu0vNH8nJ1JWbdpeaP5OTqAXl+Y8y9Ly/MeZArc+4Q9VH5AnEnc/wC7w9VH5AnEAlbvzP6yTzFNJW78z+sf5igaWKrKq7xtuFAXbboo7PBrkjWVijAxODanA3NU5c4Vovn3VZe5mEbK7FkTGDsaMZ7Tk/Ctn+j/AFfmPDZLY+rcgjlPB4mvPFxO3t/Jmu20V4xxeOvkp11lZyTSf3dRk3dnVy+aFQXnasIoFHabWNdYR9nJ5olr9/XoI2Oe7MB3neHaaKnETM7QtzMRG8tR1e34dxBzbJ3S4I7M/cufNcQagkHj3+9N3razLIXONTUk85z/ANuxbFqV1DvtsDp8eAYsMdRUOw6RrvCuTsK36xTT4oi33LCtN8+SZr9wSsGq+djcEgbI3JlpgeKEHTZSubfBWyDVdZpGF2OVr95jpH5+Q4i2n/qLXL41F2yzVc6PE0cJuUf3HbRa69haaEEHlUc6fBl96P4SRqM+P3Z/k7e94uneSSSOXfPGV0L6LtR7qNvCWgP1DXNLsmbXSKj8PfxLWvo/1Lm2TMklb/p2vo777g1zwwcY2IryHlXemtAFAKAZgoNbqNo8Ov36JtHp958Syvh10SSZWHR3nN3jylF4Pl1p9Y20wnNISc3EWD5piDdJPw/JF5bk/on5LKajPtDvsX97P81BZrUMUtWvGzHAcfq4/dBT6WsulL1g9KNB69rZy/C7+yFOhAjrNp+2i/ku/wC1Y1q1fbQ/yH/9yfQgREdq+1h/lPH/ACrNLTxxH8Lx+pThK8GYIKi53WjWzRsR22fhPH18leCU7rlp+yi/nPH/ABKK45hrZ62f15FYh440CWu2r7GH+e//AKV6120/Yxdkzv1iTlUVQVFnnm16XaW6MeaTpcbQp5bfI3PZz2PZ+pC9QO26box/1pO8rTRAlfGqs2eMyOs7smQAvjAJOYZHE+BzJTU9q8jtjSGwvxgbJgdHm42lzmlwzb2Sq0L6Qr0xuEIORuU9Ij9G+ZafZp3xvEkbi1zTUOGcLSw6KL4t56yzsusmmXaOkPoe5re4wQ0gkO1M+z9wffTotrvsJe5n6OWk6gdVzJ2NgfsJWNAw7zw0Uq3sGULfYZg5UMmO1LcNl6l63jiqh9t44pPgr8ilbBbgA6rJN0f9U88I8QVqk7CaB/WSeYrh2itN6saNGT+TJ/itI1TX8A1xbirSgqx7cpzZSFtV7WrOuVaubwJcI28EVPSdm7h5lPp8XiZIhBqMnh45lqVqkxOJ7AoV7jic4hrWkkkADjJNAFuV+6iHRxNfFVxa0YxnNQNk5vGK1yLcvmrSYi3di0xWvEzHYvqV1WuiLIrQ8mNrXNY45SzEWmhPu7HsrxZpNWN+B9I2OqBlJBqC45su/QZe1ag6MjJRBDuVR/hqeL4kJPxN/D8OUlhs5lkZEHBpe9rcRzDE4CpPEK1X0XdbrLBEyCOWPCxoaNm3e3zlznP2rnH0WXDRjrc8Z5Io4q8WvM1x3fRvY5dcWdrs3FfgjpH9r+hxcNOKes/0q7ytERjNJGHK3hD328qht1w2K05ZoY3njzE87mkEp6842lhq0aTN777VMbJGc8bfhCpRaazvErs1i0bTBKCww2dsEMDAxjZDRozCschPKcpzlWarrXYosUW1M3Q8Bv2UnImP2fD9jH8Df7JM785exGzMGnJ+HyovHcn9E/JLwWGLHJtTM7eCPdHIi8LDFrb6Rt0TmC8FglrLpS9YPSjWfYo/d8SEvZbGzFLn3QcN32cfKgsEJf2NvG/+Y/8AyWUE6illAWJpaKotlqQT2m2cq0y36v4I5nRFryGmhe2hFd/JnoEpqy1QayzAw7Y8ZPujfP6Dt4lzMlaGk0kZI4r9FDVaqcc8NOrsOpy/4pGUZK0nHK7DWjqOle4HCcuYhXzLcuAq3u/VNa4cjZS4e6/ZjvOUdhXeT2dP6J/dxj9oR+uP2dubbuVSe3cq5hYtXbTkmjLT7zTiHcco8Vf2S/IpRtUrXclcva05QqOTBkx/FC7jz47/AAy2BlvpLLl4Mf8AWqe+ryDWucTkAJPYqt9v22TmZ/Utc1VXlsRGDldlPMM3j8l5ipx3ir3LfgpNmu220GR7nuzkknt/94KFYV7qd1POtbZXYsIbQNO8X5yDyUp3hfQWvXFTeekMGtbZLbR1lSxvLSHNJBBqCDQgjMQRmXUNRerTXqQ2ghsuZrswk/s7k397iXM7TZnxnC9pBoHCu+HCoIUQKjy4aZ6f1KTFlvht/wAfR8NrqkI7VRr+sf5lz3UnqzOSC0u2WZkh4XEH8vLv8+fYW3hsX5frH/NYmXFbFbhs2sWWuSu9Xq+LcGtc9xyAEnsXJrZaDI8vdnJJPbvfoto1YXlsREDlcanojN3n5LUStL2fi2rN57s3X5N7RTybb9G10a/atcI2EIxHpnIweY/hXWJbFVVH0bXP7PY2OcNnLtruZw2A+GnaStroqOry8eWfKOS7pcfBjj15uX6rtRpe7HZmbMte9zBwsJbUtHGcebfpxrRLBd0k0zLO0Ue9waKjNxkjkAJPMvoB7dvZ1cvmhUfsNlbKZ8ETZTWslGh+UUOy5lLh1tqV4Z5+SPNo63txRy83gWJkFnjhjFGsdC0dkrMp5Tn7VZqtvK3w4QNdZukXDb9qzlTH7Qh+1YeZwPyVKZ35yuRG3KGbw0PxM87Uyq6326PBkJOyZmY48NvEEx7c3ik/lSf4rx6LVpRdYfTkTKrrTaxiiox52Z4BH1cnHRMG0u+wk74/1egzBpyc7fKEW/c3cxS9ntD8cm0vztzlnujicVm3SSa27axm33/2agfS9l0pemPTYjHL7jP5jv8ABQWbXcUmRg2Y3yfq2cgQPoUGGX3mfCf8kIKq2WsDfWsXzfDI2uc5wyDNUVPIF7tdhs4zQR/A3+y5tqktrHyYYmtaxtRsWgYjvnIp9PhnLfbsgz5oxU37kbxtrppHSPOU+A3gEshWFw3S+1zNhZkrle73WDOf0HKQt73aV8ohh+9e3rJLWXYceF2H3qHD8WZeF2/U7dzWwa21uxa+VoGfIJngDwUd4airHNldAGu96PYHuGQ9oKoV9o1396F63s+23KXFUDjXQrz+jF4qbPOD92QU/O3+y1S8tS9ss+6Wd1PeZs289W1p20VumoxX6Sq30+SnWCtmvWZhrjxZq4tlmzZc++oLZaHSPL3b4AA4gFCCsrqMVItxRHNzOW814Znkwuyam7lms9mZHhjBpidUuJxOymoAGbNn3lz/AOj+6ParbG0irI9tfzMIwjtcW9lV3N0OQrP9oZOlI+a/oMfW8/Jods1OutNmiD3R5I2YXCJ2JuxGZ2ufouc33cstlfhkGTgu3iOf9F3a7If9PD1UfkCTve6I52GORlWnvHKDvFVtPqrYp2nosajTVyxv3cDVtdt6vFI3yuDd45MleMkEprVPqYksjsQ2UROR3FyO4itfWtauPPTzhl1tfBf1S2q1GV7n1JFaNJz0HN/7KrPUpdPtdqigpsS6r+RjcruaoFOdwVOuq/Q9dGGOS2OGV51uPoNNXkc7sn4FzltGDDy+TrFWc2bn8243Pd8esQ6e5Mya7JTQGYYsic/Z0O/G09LZeaqxdG4Q9UzyBNrBbiqku2DXmbRHucnAb70XIn2WWMZo2jmaAo5N3Z1cvmiTSBS8AAwUH1kXrMTaVvLQHWResxNIFrw0PxM9RqZS14aH44/UamUC9q0ousPpSJhL2rSi6w+lImEC9n05OdvkCLfubuZFn05Ok3yNRb9zdzfqgYUFm0pOn/QxepbQxuk9redwHzS1ntjKyUNdnwQXcBnugoHkKD2oe6/4HfqEIORasr7wN1ph2bhl+63+5WhKW12h0j3SPNSTUqJb+nwxipt3YOozTlvv2ZHEAuy6hNTnssILxtslHSfd91nZXvJWo/Rpqc16T2uRuwjNIweFIN/mb8+ZdehiVLXZ958OPqu6HBtHiT9CNwxbW7rp/XkVoIkncY2t3XWj/cSKxWa0URiC8Os6YQg1e16mrNaZ5RNA12wjy0o4V1ytHCh3lQ3n9FMLqmzTvjPuvAkbzAihHbVbzZ/3iXoRfOROqWmfJT4ZRXwY7/FDU/o/1KusDJNdLXSPfnbUjA0bEZQDnLj2ra3ZllYdmXN7ze02t1dUpFK8MFboG0RdUzyBTvjqoLp3CLqmeUJtcO1XbbA17S17QWkUIIqCFyXVRqOkhxzwNLog5wcM5ZQ0y8Y5e/jXY57fA04XzRtPEXtB7iUlYLbFR9MTqySaMb3imI77WkKbDntineEObBXLG0uAWazuke2Jgq97g1o+840HiV9F3RYG2eGOBmjGwNHLQZT2mp7VrVm1K2aO1i2Q2eaoqQzYNjBIpUNe4EZzkWza9MdGFoH35KHua1w8VNq9RGXaK9EOl084t5t1F0bhD1TPIE2qq6WzmCKjo27UzgudwRv4mpv2eQ553DotYB+YOVNcEm7s6uXzRJpVctiBmZifIdrky645vCi9ygTX7Pi34w7ldsj3uqghva1RtaA6Ro2yLO4D65imN4R7xLugx7x3tBUduha1gwtA2yHMAPrmcSeQVtvtRLNjE87OPLQN+sbvPIKZ12U5ogOk+nlDkXhofjj9RqZQV1qExdFlY3Znec/6uTlamNYkOeYjotaB+YO+aLVpRdYfSkTKCvs9lq+TE952Q4RbwG+5RFvsUetuq3Fk4VX7496qYs+nJ0m+RqLfubuz5hBJFC1uRrQ3mAHyXizZ5On/AEMU6gs2eTp/0NQToQhB8vJ+4rqfa52QR7+VzvdaNJx/9nIVeut6gtT1osseLWY9ckoXOdI4Oa3gswiM5t/ZZ+Zb2pz+FTfv2YWmw+Lfbs3K6LvZDGyKNtGsADRyDj5d9WjQq5kFp+1ibyCJxPxGT9FJ7FIc9qk5mtiA8WE+KwZnduxG3Ji5dzd11o/3EieJpnVJc92MLHFz5Sden+ukA3eTgtcB4J8XTZ8+sRk8ZYHH4iKoPUl5wNNHTxg8WNte6q8G9Yt7XHcrYZXDva2icjja3I0ADkFF6QU0Ftdr8pbZ5TVkX2bd+TOHPB8E5r05zQsHSlIPc1hHiiD94l6uL5yp1AkWWg8OJvJrb3+ONvyQ6ySHKbS8cjWxgfmYT4p1Ycgqrqu9pgiLnyHamfWvaNEbzSAmjdUB0oWO5XDGe91Vm6Nwi6pnlCbQeIomtFGtDRxAUHcFBd+Z/WP8xTSVu/M/rH+YoGkIQgUufcIeqZ5Am0pdG4Q9UzyBNoFZN3Z1cvmiTSVk3dnVy+aJNIFLy0B1kPrMTaQvi0MYxuN7W7ZFncB9azjUvtzTote7mY4D4nUHigzeGh+OP1GplVtvllLBSIAY49N4B3Ru8wOB70xrUpzygdBlD3uLvkgzatKLrD6UillnYzTc1vOQPmkrTYxiixOe7ZnO8gHapM7W0b4JyKzMZosa3mAHyQKQWxuOTCHO2QphaaHYN4RGHxRbpZDG6kVM2k4DfG83EmLPpSdIeRqLfuZ7PmEBrcpzyAD7rco/E4kflUFmsoJkxOe7Z+8RwGbzaDwT6XsueTp/0NQY9gi+yZ2tB8UJlCDiX0aam/aJfaZG7XEdiDmfIMo7G5Dz05V2aCKiTuW7I7PEyGJtGsFBy8ZPGSak86s1NqM05b79kODFGKmwQhChTELl3N3XWj/cSJ9IXLubuutH+4kT6AQhCBKD94l6uL5yp1JQfvEvVxeaVOoBYKysFArdG4RdUzyBNqru63xMhha+VgOtM2JcMR2AzNzlMe3g6EUrvwFnjJhCBxK2DM/rH+Yrzrk5zRsaONzySPwNbQ/ElrBZ5SHYp6bY/QY1vCPv4kFqoJrZGw0fI1p4i4A9yj/ZzDp4n8Ye9zmnnYTh8FPDZ2MFGMa0cTQAPBBW3VbhrEQYyRx1pmZhaNAZnPwtPem9dmOaJrR99+X4WgjxRdG4Q9UzyBNoKuSGUzMxTU2uTQYAdKLIcZcD3BNewNOkXu6T3UP4QQ3wRJu7Orl80KaQIWyzsYwYGNbtkOiAPrmcSfSl5aA6yH1mJtAteGgOnH6jUylrw0B04/UamUC1q0ousPpSJlV9ttkYfGMQJDzVrdk7cpOC2p8FNr7zoRHne4MHhU94QerPpSdIeRqLedrNeT5hL2eKQukxSU2QyMaBwG77q+FFm12JmAktxGooXkvIyjNirTsQTe2sOiS/oAuHNiGxHaQoLK+QmSjA3Z8I1I2DeC3IfiVgl7Lnk6f9LUBrL9+U9jWgdgIJ8UJhCDy0UXpCwSgyhJyXrADh11pd7jTjf8DauPcvIvEu3OCV3KWiPvEpafBBi5dB3XWj15E+qO6HWhzHBrYmbdPsi50h3eTOwBvmT3skp07Q7lDGtY3xDnD4kDyVlvGFpwmVuL3QQXfCMqj/AGTCdNpk5JHOkHwvJA7Am4omtFGtDRxAUHcEFTDb6zyFkMr9ri4ODhS/alvgncdoOZkbOUvLz2tDQPzLEP7xL1cXmmTqBL2WU6VoI5I2NaPz4j3FBuyLhBz+m9zx8LiR4J1YKBK5Imts8Qa0NGtszADgjiTyUujcIeqZ5Am0AlbvzP6x/mTSVu/M/rH+YoGkIQgUujcIeqZ5Am0ldkgbZ4i4gARMqSaDQG+vX7QYdzDpOVjatPNIaM8UGZN3Z1cvmhTSqpHzOmZRrWbXJQuJedKLO1tB+ZNexk6cr3cgOAdmCh7yUEd8WhjGNxOA2yKlSATtrMw31L7YToRvdykYAOfHQkcwKhtdmYxgwMa2skNSAATtzM53+1WCCttwmc0VLGDHHkaC87o3M40H5SmPYWnTLn9I5D+AUb4LNv0R04/UamUCk0YaYg0ADGcgFBuUm8E2l7VpRdM+lImEC9m0pOmPTYs23QPOPMFAy1MY+QF2XGKNFXOO1szNGU9y82yaRzDhjwircrz94ZQxufmJagsEjFamNdICanHogFztFvBbUqX2UndHudyDYt7m5SOQkrFija3GGtDRjzAUGi3eCDPtD/sXdpZ/khMYkIEb9kLYHuaSCBkIND3havqK/wBQCbRt1M2ubZTPmxVQhBusbA0UaABxAUHcvSEIK+5dB3XT+vIrBCEAhCECUP7xL1UPmmTqEIBYKyhApdG4Q9UzyBNoQgErd+Z/WP8AMhCBpLXk4iJ5BoQ00IyHMhCCi1EMElmjfIA5wa2jnDE4bEZicq2ZCECsm7s6uXzQppCECl5aA6yL1mJtCEC1v0R04/VamUIQL2nSi6Z9ORIapJXNjbhcRWRoNCRUGuTIsoQM3dE1uuBrQNkMwA+rZxKa26B52+YIQgnSsGd/TPlahCAJQhC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098"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t="28991" b="17416"/>
          <a:stretch/>
        </p:blipFill>
        <p:spPr bwMode="auto">
          <a:xfrm>
            <a:off x="2234009" y="5654040"/>
            <a:ext cx="4657725" cy="1051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5729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77964" y="496178"/>
            <a:ext cx="6858000" cy="5940152"/>
          </a:xfrm>
          <a:prstGeom prst="rect">
            <a:avLst/>
          </a:prstGeom>
        </p:spPr>
      </p:pic>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lgn="ctr">
              <a:buNone/>
            </a:pPr>
            <a:r>
              <a:rPr lang="ru-RU" sz="2800" b="1" dirty="0" smtClean="0">
                <a:solidFill>
                  <a:srgbClr val="002060"/>
                </a:solidFill>
                <a:latin typeface="Cambria" panose="02040503050406030204" pitchFamily="18" charset="0"/>
              </a:rPr>
              <a:t>Трудности второго этапа:</a:t>
            </a:r>
            <a:endParaRPr lang="ru-RU" sz="2800" b="1" dirty="0">
              <a:solidFill>
                <a:srgbClr val="002060"/>
              </a:solidFill>
              <a:latin typeface="Cambria" panose="02040503050406030204" pitchFamily="18" charset="0"/>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0" y="61230"/>
            <a:ext cx="1187683" cy="1170217"/>
          </a:xfrm>
          <a:prstGeom prst="rect">
            <a:avLst/>
          </a:prstGeom>
        </p:spPr>
      </p:pic>
      <p:sp>
        <p:nvSpPr>
          <p:cNvPr id="9" name="Подзаголовок 2"/>
          <p:cNvSpPr>
            <a:spLocks noGrp="1"/>
          </p:cNvSpPr>
          <p:nvPr>
            <p:ph type="subTitle" idx="1"/>
          </p:nvPr>
        </p:nvSpPr>
        <p:spPr>
          <a:xfrm>
            <a:off x="155575" y="1078387"/>
            <a:ext cx="8760874" cy="5240624"/>
          </a:xfrm>
        </p:spPr>
        <p:txBody>
          <a:bodyPr>
            <a:normAutofit/>
          </a:bodyPr>
          <a:lstStyle/>
          <a:p>
            <a:pPr marL="457200" indent="-457200" algn="just">
              <a:spcBef>
                <a:spcPts val="0"/>
              </a:spcBef>
              <a:spcAft>
                <a:spcPts val="0"/>
              </a:spcAft>
              <a:buFontTx/>
              <a:buChar char="-"/>
            </a:pPr>
            <a:r>
              <a:rPr lang="ru-RU" sz="2600" dirty="0" smtClean="0">
                <a:solidFill>
                  <a:srgbClr val="002060"/>
                </a:solidFill>
                <a:latin typeface="Cambria" panose="02040503050406030204" pitchFamily="18" charset="0"/>
              </a:rPr>
              <a:t>вариативность смысловой нагрузки понятия «неблагополучная семья»</a:t>
            </a:r>
            <a:r>
              <a:rPr lang="ru-RU" sz="2600" dirty="0" smtClean="0">
                <a:solidFill>
                  <a:srgbClr val="002060"/>
                </a:solidFill>
                <a:latin typeface="Cambria" panose="02040503050406030204" pitchFamily="18" charset="0"/>
              </a:rPr>
              <a:t>;</a:t>
            </a:r>
          </a:p>
          <a:p>
            <a:pPr marL="457200" indent="-457200" algn="just">
              <a:spcBef>
                <a:spcPts val="0"/>
              </a:spcBef>
              <a:spcAft>
                <a:spcPts val="0"/>
              </a:spcAft>
              <a:buFontTx/>
              <a:buChar char="-"/>
            </a:pPr>
            <a:r>
              <a:rPr lang="ru-RU" sz="2600" dirty="0" smtClean="0">
                <a:solidFill>
                  <a:srgbClr val="002060"/>
                </a:solidFill>
                <a:latin typeface="Cambria" panose="02040503050406030204" pitchFamily="18" charset="0"/>
              </a:rPr>
              <a:t>   ситуативность возникновения рисков; </a:t>
            </a:r>
          </a:p>
          <a:p>
            <a:pPr marL="457200" indent="-457200" algn="just">
              <a:spcBef>
                <a:spcPts val="0"/>
              </a:spcBef>
              <a:spcAft>
                <a:spcPts val="0"/>
              </a:spcAft>
              <a:buFontTx/>
              <a:buChar char="-"/>
            </a:pPr>
            <a:r>
              <a:rPr lang="ru-RU" sz="2600" dirty="0" smtClean="0">
                <a:solidFill>
                  <a:srgbClr val="002060"/>
                </a:solidFill>
                <a:latin typeface="Cambria" panose="02040503050406030204" pitchFamily="18" charset="0"/>
              </a:rPr>
              <a:t>неготовность  родителей к прохождению длительных диагностических процедур</a:t>
            </a:r>
          </a:p>
          <a:p>
            <a:pPr algn="just">
              <a:spcBef>
                <a:spcPts val="0"/>
              </a:spcBef>
              <a:spcAft>
                <a:spcPts val="0"/>
              </a:spcAft>
            </a:pPr>
            <a:endParaRPr lang="ru-RU" sz="1100" dirty="0">
              <a:solidFill>
                <a:srgbClr val="002060"/>
              </a:solidFill>
              <a:latin typeface="Cambria" panose="02040503050406030204" pitchFamily="18" charset="0"/>
            </a:endParaRPr>
          </a:p>
          <a:p>
            <a:pPr algn="just">
              <a:spcBef>
                <a:spcPts val="0"/>
              </a:spcBef>
              <a:spcAft>
                <a:spcPts val="0"/>
              </a:spcAft>
            </a:pPr>
            <a:r>
              <a:rPr lang="ru-RU" sz="2600" dirty="0" smtClean="0">
                <a:solidFill>
                  <a:srgbClr val="002060"/>
                </a:solidFill>
                <a:latin typeface="Cambria" panose="02040503050406030204" pitchFamily="18" charset="0"/>
              </a:rPr>
              <a:t>         Наиболее целесообразна диагностика степени риска  возникновения ситуации неблагополучия:</a:t>
            </a:r>
          </a:p>
          <a:p>
            <a:pPr algn="just">
              <a:spcBef>
                <a:spcPts val="0"/>
              </a:spcBef>
              <a:spcAft>
                <a:spcPts val="0"/>
              </a:spcAft>
            </a:pPr>
            <a:r>
              <a:rPr lang="ru-RU" sz="2600" dirty="0" smtClean="0">
                <a:solidFill>
                  <a:srgbClr val="002060"/>
                </a:solidFill>
                <a:latin typeface="Cambria" panose="02040503050406030204" pitchFamily="18" charset="0"/>
              </a:rPr>
              <a:t>наблюдение, опрос, экспертный опрос, биографический метод, сфокусированное интервью, анкетирование.</a:t>
            </a:r>
            <a:endParaRPr lang="ru-RU" sz="2600" dirty="0" smtClean="0">
              <a:solidFill>
                <a:srgbClr val="002060"/>
              </a:solidFill>
              <a:latin typeface="Cambria" panose="02040503050406030204" pitchFamily="18" charset="0"/>
            </a:endParaRPr>
          </a:p>
          <a:p>
            <a:pPr algn="just">
              <a:spcBef>
                <a:spcPts val="0"/>
              </a:spcBef>
            </a:pPr>
            <a:endParaRPr lang="ru-RU" sz="7200" dirty="0">
              <a:solidFill>
                <a:srgbClr val="002060"/>
              </a:solidFill>
              <a:latin typeface="Cambria" panose="02040503050406030204" pitchFamily="18" charset="0"/>
            </a:endParaRPr>
          </a:p>
        </p:txBody>
      </p:sp>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6694" y="4937720"/>
            <a:ext cx="1772816" cy="177281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9645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856" y="195398"/>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buNone/>
            </a:pPr>
            <a:r>
              <a:rPr lang="ru-RU" sz="2600" dirty="0" smtClean="0">
                <a:solidFill>
                  <a:srgbClr val="002060"/>
                </a:solidFill>
                <a:latin typeface="Cambria" panose="02040503050406030204" pitchFamily="18" charset="0"/>
                <a:cs typeface="Times New Roman" pitchFamily="18" charset="0"/>
              </a:rPr>
              <a:t>Маркеры  </a:t>
            </a:r>
            <a:r>
              <a:rPr lang="ru-RU" sz="2600" dirty="0" smtClean="0">
                <a:solidFill>
                  <a:srgbClr val="002060"/>
                </a:solidFill>
                <a:latin typeface="Cambria" panose="02040503050406030204" pitchFamily="18" charset="0"/>
                <a:cs typeface="Times New Roman" pitchFamily="18" charset="0"/>
              </a:rPr>
              <a:t>мат</a:t>
            </a:r>
            <a:r>
              <a:rPr lang="ru-RU" sz="2600" dirty="0" smtClean="0">
                <a:solidFill>
                  <a:srgbClr val="002060"/>
                </a:solidFill>
                <a:latin typeface="Cambria" panose="02040503050406030204" pitchFamily="18" charset="0"/>
                <a:cs typeface="Times New Roman" pitchFamily="18" charset="0"/>
              </a:rPr>
              <a:t>риц  семейного неблагополучия </a:t>
            </a:r>
            <a:endParaRPr lang="ru-RU" sz="2600" dirty="0">
              <a:solidFill>
                <a:srgbClr val="002060"/>
              </a:solidFill>
              <a:latin typeface="Cambria" panose="02040503050406030204" pitchFamily="18" charset="0"/>
              <a:cs typeface="Times New Roman" pitchFamily="18" charset="0"/>
            </a:endParaRPr>
          </a:p>
        </p:txBody>
      </p:sp>
      <p:pic>
        <p:nvPicPr>
          <p:cNvPr id="8" name="Рисунок 7"/>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0" y="61230"/>
            <a:ext cx="1187683" cy="1170217"/>
          </a:xfrm>
          <a:prstGeom prst="rect">
            <a:avLst/>
          </a:prstGeom>
        </p:spPr>
      </p:pic>
      <p:graphicFrame>
        <p:nvGraphicFramePr>
          <p:cNvPr id="4" name="Схема 3"/>
          <p:cNvGraphicFramePr/>
          <p:nvPr>
            <p:extLst>
              <p:ext uri="{D42A27DB-BD31-4B8C-83A1-F6EECF244321}">
                <p14:modId xmlns:p14="http://schemas.microsoft.com/office/powerpoint/2010/main" val="1992445684"/>
              </p:ext>
            </p:extLst>
          </p:nvPr>
        </p:nvGraphicFramePr>
        <p:xfrm>
          <a:off x="28992" y="1231447"/>
          <a:ext cx="2886824" cy="543791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0" name="Схема 9"/>
          <p:cNvGraphicFramePr/>
          <p:nvPr>
            <p:extLst>
              <p:ext uri="{D42A27DB-BD31-4B8C-83A1-F6EECF244321}">
                <p14:modId xmlns:p14="http://schemas.microsoft.com/office/powerpoint/2010/main" val="1257727951"/>
              </p:ext>
            </p:extLst>
          </p:nvPr>
        </p:nvGraphicFramePr>
        <p:xfrm>
          <a:off x="6012160" y="1340768"/>
          <a:ext cx="2952328" cy="511256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12" name="Схема 11"/>
          <p:cNvGraphicFramePr/>
          <p:nvPr>
            <p:extLst>
              <p:ext uri="{D42A27DB-BD31-4B8C-83A1-F6EECF244321}">
                <p14:modId xmlns:p14="http://schemas.microsoft.com/office/powerpoint/2010/main" val="1036310364"/>
              </p:ext>
            </p:extLst>
          </p:nvPr>
        </p:nvGraphicFramePr>
        <p:xfrm>
          <a:off x="3059832" y="764704"/>
          <a:ext cx="2880320" cy="6264696"/>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14572281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58924" y="458924"/>
            <a:ext cx="6858000" cy="5940152"/>
          </a:xfrm>
          <a:prstGeom prst="rect">
            <a:avLst/>
          </a:prstGeom>
        </p:spPr>
      </p:pic>
      <p:sp>
        <p:nvSpPr>
          <p:cNvPr id="7" name="Прямоугольник 6"/>
          <p:cNvSpPr/>
          <p:nvPr/>
        </p:nvSpPr>
        <p:spPr>
          <a:xfrm>
            <a:off x="0" y="214291"/>
            <a:ext cx="9144000" cy="864096"/>
          </a:xfrm>
          <a:prstGeom prst="rect">
            <a:avLst/>
          </a:prstGeom>
        </p:spPr>
        <p:style>
          <a:lnRef idx="1">
            <a:schemeClr val="accent1"/>
          </a:lnRef>
          <a:fillRef idx="1001">
            <a:schemeClr val="lt2"/>
          </a:fillRef>
          <a:effectRef idx="1">
            <a:schemeClr val="accent1"/>
          </a:effectRef>
          <a:fontRef idx="minor">
            <a:schemeClr val="dk1"/>
          </a:fontRef>
        </p:style>
        <p:txBody>
          <a:bodyPr rtlCol="0" anchor="ctr"/>
          <a:lstStyle/>
          <a:p>
            <a:pPr algn="ctr"/>
            <a:endParaRPr lang="ru-RU"/>
          </a:p>
        </p:txBody>
      </p:sp>
      <p:sp>
        <p:nvSpPr>
          <p:cNvPr id="2" name="Заголовок 1"/>
          <p:cNvSpPr>
            <a:spLocks noGrp="1"/>
          </p:cNvSpPr>
          <p:nvPr>
            <p:ph type="ctrTitle"/>
          </p:nvPr>
        </p:nvSpPr>
        <p:spPr>
          <a:xfrm>
            <a:off x="1187624" y="214292"/>
            <a:ext cx="7956376" cy="864096"/>
          </a:xfrm>
          <a:noFill/>
        </p:spPr>
        <p:style>
          <a:lnRef idx="0">
            <a:scrgbClr r="0" g="0" b="0"/>
          </a:lnRef>
          <a:fillRef idx="1002">
            <a:schemeClr val="dk2"/>
          </a:fillRef>
          <a:effectRef idx="0">
            <a:scrgbClr r="0" g="0" b="0"/>
          </a:effectRef>
          <a:fontRef idx="major"/>
        </p:style>
        <p:txBody>
          <a:bodyPr>
            <a:noAutofit/>
          </a:bodyPr>
          <a:lstStyle/>
          <a:p>
            <a:pPr marL="182880" indent="0">
              <a:buNone/>
            </a:pPr>
            <a:r>
              <a:rPr lang="ru-RU" sz="2600" dirty="0" smtClean="0">
                <a:solidFill>
                  <a:srgbClr val="002060"/>
                </a:solidFill>
                <a:latin typeface="Cambria" panose="02040503050406030204" pitchFamily="18" charset="0"/>
                <a:cs typeface="Times New Roman" pitchFamily="18" charset="0"/>
              </a:rPr>
              <a:t>Методы диагностики  системы семейных отношений </a:t>
            </a:r>
            <a:endParaRPr lang="ru-RU" sz="2600" dirty="0">
              <a:solidFill>
                <a:srgbClr val="002060"/>
              </a:solidFill>
              <a:latin typeface="Cambria" panose="02040503050406030204" pitchFamily="18" charset="0"/>
              <a:cs typeface="Times New Roman" pitchFamily="18" charset="0"/>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59" y="61230"/>
            <a:ext cx="1187683" cy="1170217"/>
          </a:xfrm>
          <a:prstGeom prst="rect">
            <a:avLst/>
          </a:prstGeom>
        </p:spPr>
      </p:pic>
      <p:graphicFrame>
        <p:nvGraphicFramePr>
          <p:cNvPr id="4" name="Схема 3"/>
          <p:cNvGraphicFramePr/>
          <p:nvPr>
            <p:extLst>
              <p:ext uri="{D42A27DB-BD31-4B8C-83A1-F6EECF244321}">
                <p14:modId xmlns:p14="http://schemas.microsoft.com/office/powerpoint/2010/main" val="2906621427"/>
              </p:ext>
            </p:extLst>
          </p:nvPr>
        </p:nvGraphicFramePr>
        <p:xfrm>
          <a:off x="1524000" y="1078386"/>
          <a:ext cx="6096000" cy="587900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957410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1712</TotalTime>
  <Words>1769</Words>
  <Application>Microsoft Office PowerPoint</Application>
  <PresentationFormat>Экран (4:3)</PresentationFormat>
  <Paragraphs>141</Paragraphs>
  <Slides>15</Slides>
  <Notes>15</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Воздушный поток</vt:lpstr>
      <vt:lpstr>Муниципальное казенное учреждение «Центр развития образования» муниципального образования город Горячий Ключ</vt:lpstr>
      <vt:lpstr>Мишени    работы    психолога  с неблагополучной семьей </vt:lpstr>
      <vt:lpstr>Современное понимание неблагополучия семьи</vt:lpstr>
      <vt:lpstr>Влияние факторов семейного неблагополучия </vt:lpstr>
      <vt:lpstr>Этапы работы с неблагополучной семьей:</vt:lpstr>
      <vt:lpstr>Трудности первого этапа: </vt:lpstr>
      <vt:lpstr>Трудности второго этапа:</vt:lpstr>
      <vt:lpstr>Маркеры  матриц  семейного неблагополучия </vt:lpstr>
      <vt:lpstr>Методы диагностики  системы семейных отношений </vt:lpstr>
      <vt:lpstr>Проба на совместную деятельность  (методика «Архитектор – строитель »  </vt:lpstr>
      <vt:lpstr>Анализ результатов детско-родительского взаимодействия </vt:lpstr>
      <vt:lpstr>Методика детриангуляции Карла Джонсона</vt:lpstr>
      <vt:lpstr>Методика детриангуляции Карла Джонсона</vt:lpstr>
      <vt:lpstr>Методика детриангуляции Карла Джонсона как оболочка для коррекционной работы</vt:lpstr>
      <vt:lpstr>Семья – это вовсе не список, кто кого родил…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Региональный проект поддержки территориальных методических служб «Движение вверх» Краевой конкурс муниципальных методических команд</dc:title>
  <dc:creator>Савельева</dc:creator>
  <cp:lastModifiedBy>Савельев</cp:lastModifiedBy>
  <cp:revision>199</cp:revision>
  <dcterms:created xsi:type="dcterms:W3CDTF">2020-08-11T10:42:00Z</dcterms:created>
  <dcterms:modified xsi:type="dcterms:W3CDTF">2020-10-18T18:10:12Z</dcterms:modified>
</cp:coreProperties>
</file>